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4"/>
  </p:sldMasterIdLst>
  <p:notesMasterIdLst>
    <p:notesMasterId r:id="rId70"/>
  </p:notesMasterIdLst>
  <p:handoutMasterIdLst>
    <p:handoutMasterId r:id="rId71"/>
  </p:handoutMasterIdLst>
  <p:sldIdLst>
    <p:sldId id="278" r:id="rId5"/>
    <p:sldId id="279" r:id="rId6"/>
    <p:sldId id="280" r:id="rId7"/>
    <p:sldId id="294" r:id="rId8"/>
    <p:sldId id="352" r:id="rId9"/>
    <p:sldId id="282" r:id="rId10"/>
    <p:sldId id="347" r:id="rId11"/>
    <p:sldId id="345" r:id="rId12"/>
    <p:sldId id="346" r:id="rId13"/>
    <p:sldId id="295" r:id="rId14"/>
    <p:sldId id="350" r:id="rId15"/>
    <p:sldId id="348" r:id="rId16"/>
    <p:sldId id="349" r:id="rId17"/>
    <p:sldId id="281" r:id="rId18"/>
    <p:sldId id="292" r:id="rId19"/>
    <p:sldId id="291" r:id="rId20"/>
    <p:sldId id="296" r:id="rId21"/>
    <p:sldId id="297" r:id="rId22"/>
    <p:sldId id="301" r:id="rId23"/>
    <p:sldId id="343" r:id="rId24"/>
    <p:sldId id="344" r:id="rId25"/>
    <p:sldId id="300" r:id="rId26"/>
    <p:sldId id="351" r:id="rId27"/>
    <p:sldId id="299" r:id="rId28"/>
    <p:sldId id="302" r:id="rId29"/>
    <p:sldId id="303" r:id="rId30"/>
    <p:sldId id="304" r:id="rId31"/>
    <p:sldId id="313" r:id="rId32"/>
    <p:sldId id="312" r:id="rId33"/>
    <p:sldId id="311" r:id="rId34"/>
    <p:sldId id="309" r:id="rId35"/>
    <p:sldId id="310" r:id="rId36"/>
    <p:sldId id="306" r:id="rId37"/>
    <p:sldId id="307" r:id="rId38"/>
    <p:sldId id="308" r:id="rId39"/>
    <p:sldId id="305" r:id="rId40"/>
    <p:sldId id="314" r:id="rId41"/>
    <p:sldId id="315" r:id="rId42"/>
    <p:sldId id="316" r:id="rId43"/>
    <p:sldId id="317" r:id="rId44"/>
    <p:sldId id="319" r:id="rId45"/>
    <p:sldId id="318" r:id="rId46"/>
    <p:sldId id="320" r:id="rId47"/>
    <p:sldId id="321" r:id="rId48"/>
    <p:sldId id="322" r:id="rId49"/>
    <p:sldId id="323" r:id="rId50"/>
    <p:sldId id="324" r:id="rId51"/>
    <p:sldId id="325" r:id="rId52"/>
    <p:sldId id="326" r:id="rId53"/>
    <p:sldId id="327" r:id="rId54"/>
    <p:sldId id="328" r:id="rId55"/>
    <p:sldId id="329" r:id="rId56"/>
    <p:sldId id="330" r:id="rId57"/>
    <p:sldId id="331" r:id="rId58"/>
    <p:sldId id="332" r:id="rId59"/>
    <p:sldId id="333" r:id="rId60"/>
    <p:sldId id="334" r:id="rId61"/>
    <p:sldId id="335" r:id="rId62"/>
    <p:sldId id="336" r:id="rId63"/>
    <p:sldId id="337" r:id="rId64"/>
    <p:sldId id="338" r:id="rId65"/>
    <p:sldId id="339" r:id="rId66"/>
    <p:sldId id="340" r:id="rId67"/>
    <p:sldId id="341" r:id="rId68"/>
    <p:sldId id="342" r:id="rId69"/>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0FE"/>
    <a:srgbClr val="202C8F"/>
    <a:srgbClr val="FDFBF6"/>
    <a:srgbClr val="AAC4E9"/>
    <a:srgbClr val="F5CDCE"/>
    <a:srgbClr val="DF8C8C"/>
    <a:srgbClr val="D4D593"/>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A37D80-6434-44D0-A028-1B22A696006F}">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09" autoAdjust="0"/>
  </p:normalViewPr>
  <p:slideViewPr>
    <p:cSldViewPr snapToGrid="0" snapToObjects="1">
      <p:cViewPr varScale="1">
        <p:scale>
          <a:sx n="108" d="100"/>
          <a:sy n="108" d="100"/>
        </p:scale>
        <p:origin x="576" y="102"/>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4" d="100"/>
          <a:sy n="24" d="100"/>
        </p:scale>
        <p:origin x="3475" y="125"/>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8/10/relationships/authors" Target="authors.xml"/><Relationship Id="rId7" Type="http://schemas.openxmlformats.org/officeDocument/2006/relationships/slide" Target="slides/slide3.xml"/><Relationship Id="rId7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620C5A-86FF-4C1B-A044-74725CE474CB}"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A61ABFD9-3075-4132-8AD4-03283D7A7E48}">
      <dgm:prSet/>
      <dgm:spPr/>
      <dgm:t>
        <a:bodyPr/>
        <a:lstStyle/>
        <a:p>
          <a:r>
            <a:rPr lang="en-ZA" b="1" i="0" dirty="0"/>
            <a:t>I will show an image and ask one person to assess it. </a:t>
          </a:r>
          <a:endParaRPr lang="en-US" dirty="0"/>
        </a:p>
      </dgm:t>
    </dgm:pt>
    <dgm:pt modelId="{13644D7A-1453-4E57-AD56-C9158FD0CB0C}" type="parTrans" cxnId="{C15646FA-4920-4C8D-9BC4-0848ACDC7F1D}">
      <dgm:prSet/>
      <dgm:spPr/>
      <dgm:t>
        <a:bodyPr/>
        <a:lstStyle/>
        <a:p>
          <a:endParaRPr lang="en-US"/>
        </a:p>
      </dgm:t>
    </dgm:pt>
    <dgm:pt modelId="{2E1D4C21-86B9-46AF-B9B4-9A8FC64A864F}" type="sibTrans" cxnId="{C15646FA-4920-4C8D-9BC4-0848ACDC7F1D}">
      <dgm:prSet/>
      <dgm:spPr/>
      <dgm:t>
        <a:bodyPr/>
        <a:lstStyle/>
        <a:p>
          <a:endParaRPr lang="en-US"/>
        </a:p>
      </dgm:t>
    </dgm:pt>
    <dgm:pt modelId="{2FC6393F-03CC-4571-9B80-1090F1DBCDB6}">
      <dgm:prSet/>
      <dgm:spPr/>
      <dgm:t>
        <a:bodyPr/>
        <a:lstStyle/>
        <a:p>
          <a:r>
            <a:rPr lang="en-ZA" b="1" i="0" dirty="0"/>
            <a:t>I’ll provide feedback on your judging.</a:t>
          </a:r>
          <a:endParaRPr lang="en-US" dirty="0"/>
        </a:p>
      </dgm:t>
    </dgm:pt>
    <dgm:pt modelId="{402F380E-99BB-43CA-A7AF-F029ADCA477E}" type="parTrans" cxnId="{66A9B3BA-BCC6-4E3C-AB1A-EDF1EE39FDA6}">
      <dgm:prSet/>
      <dgm:spPr/>
      <dgm:t>
        <a:bodyPr/>
        <a:lstStyle/>
        <a:p>
          <a:endParaRPr lang="en-US"/>
        </a:p>
      </dgm:t>
    </dgm:pt>
    <dgm:pt modelId="{ED64D63C-A513-4BF6-A934-F1F8411C582B}" type="sibTrans" cxnId="{66A9B3BA-BCC6-4E3C-AB1A-EDF1EE39FDA6}">
      <dgm:prSet/>
      <dgm:spPr/>
      <dgm:t>
        <a:bodyPr/>
        <a:lstStyle/>
        <a:p>
          <a:endParaRPr lang="en-US"/>
        </a:p>
      </dgm:t>
    </dgm:pt>
    <dgm:pt modelId="{E1393738-84C6-4685-805B-ACD592A6046B}" type="pres">
      <dgm:prSet presAssocID="{33620C5A-86FF-4C1B-A044-74725CE474CB}" presName="hierChild1" presStyleCnt="0">
        <dgm:presLayoutVars>
          <dgm:chPref val="1"/>
          <dgm:dir/>
          <dgm:animOne val="branch"/>
          <dgm:animLvl val="lvl"/>
          <dgm:resizeHandles/>
        </dgm:presLayoutVars>
      </dgm:prSet>
      <dgm:spPr/>
    </dgm:pt>
    <dgm:pt modelId="{A978ABE5-AF10-4CE4-955C-28BDE48E6BCE}" type="pres">
      <dgm:prSet presAssocID="{A61ABFD9-3075-4132-8AD4-03283D7A7E48}" presName="hierRoot1" presStyleCnt="0"/>
      <dgm:spPr/>
    </dgm:pt>
    <dgm:pt modelId="{483948B5-AB26-4A3C-91EF-F35D1E4EE235}" type="pres">
      <dgm:prSet presAssocID="{A61ABFD9-3075-4132-8AD4-03283D7A7E48}" presName="composite" presStyleCnt="0"/>
      <dgm:spPr/>
    </dgm:pt>
    <dgm:pt modelId="{D0803BD2-71E9-4825-B483-C87844239EF3}" type="pres">
      <dgm:prSet presAssocID="{A61ABFD9-3075-4132-8AD4-03283D7A7E48}" presName="background" presStyleLbl="node0" presStyleIdx="0" presStyleCnt="2"/>
      <dgm:spPr/>
    </dgm:pt>
    <dgm:pt modelId="{02921B4B-01FB-4B41-A2ED-65067088C1A8}" type="pres">
      <dgm:prSet presAssocID="{A61ABFD9-3075-4132-8AD4-03283D7A7E48}" presName="text" presStyleLbl="fgAcc0" presStyleIdx="0" presStyleCnt="2">
        <dgm:presLayoutVars>
          <dgm:chPref val="3"/>
        </dgm:presLayoutVars>
      </dgm:prSet>
      <dgm:spPr/>
    </dgm:pt>
    <dgm:pt modelId="{31C403CF-8753-48DA-9597-02C6F75F3595}" type="pres">
      <dgm:prSet presAssocID="{A61ABFD9-3075-4132-8AD4-03283D7A7E48}" presName="hierChild2" presStyleCnt="0"/>
      <dgm:spPr/>
    </dgm:pt>
    <dgm:pt modelId="{62AB1F1F-A670-4D99-BEC0-F3C0096C6423}" type="pres">
      <dgm:prSet presAssocID="{2FC6393F-03CC-4571-9B80-1090F1DBCDB6}" presName="hierRoot1" presStyleCnt="0"/>
      <dgm:spPr/>
    </dgm:pt>
    <dgm:pt modelId="{CB5CA503-42E7-481C-8BE0-B124E7F56E01}" type="pres">
      <dgm:prSet presAssocID="{2FC6393F-03CC-4571-9B80-1090F1DBCDB6}" presName="composite" presStyleCnt="0"/>
      <dgm:spPr/>
    </dgm:pt>
    <dgm:pt modelId="{D7B3A576-79E2-41F3-B3E7-CB82998A49A1}" type="pres">
      <dgm:prSet presAssocID="{2FC6393F-03CC-4571-9B80-1090F1DBCDB6}" presName="background" presStyleLbl="node0" presStyleIdx="1" presStyleCnt="2"/>
      <dgm:spPr/>
    </dgm:pt>
    <dgm:pt modelId="{FFDF9F97-5867-4026-A6B5-101319A9CD61}" type="pres">
      <dgm:prSet presAssocID="{2FC6393F-03CC-4571-9B80-1090F1DBCDB6}" presName="text" presStyleLbl="fgAcc0" presStyleIdx="1" presStyleCnt="2">
        <dgm:presLayoutVars>
          <dgm:chPref val="3"/>
        </dgm:presLayoutVars>
      </dgm:prSet>
      <dgm:spPr/>
    </dgm:pt>
    <dgm:pt modelId="{68653071-92F0-4F0D-A9CE-00FA082D446D}" type="pres">
      <dgm:prSet presAssocID="{2FC6393F-03CC-4571-9B80-1090F1DBCDB6}" presName="hierChild2" presStyleCnt="0"/>
      <dgm:spPr/>
    </dgm:pt>
  </dgm:ptLst>
  <dgm:cxnLst>
    <dgm:cxn modelId="{6F9E4517-867D-4335-B2BD-2A8395746DD1}" type="presOf" srcId="{33620C5A-86FF-4C1B-A044-74725CE474CB}" destId="{E1393738-84C6-4685-805B-ACD592A6046B}" srcOrd="0" destOrd="0" presId="urn:microsoft.com/office/officeart/2005/8/layout/hierarchy1"/>
    <dgm:cxn modelId="{672CD25C-3357-4071-8AD0-C75D6EEF6C6D}" type="presOf" srcId="{A61ABFD9-3075-4132-8AD4-03283D7A7E48}" destId="{02921B4B-01FB-4B41-A2ED-65067088C1A8}" srcOrd="0" destOrd="0" presId="urn:microsoft.com/office/officeart/2005/8/layout/hierarchy1"/>
    <dgm:cxn modelId="{AA833171-1E79-48FD-87B5-0D1CE92F0C54}" type="presOf" srcId="{2FC6393F-03CC-4571-9B80-1090F1DBCDB6}" destId="{FFDF9F97-5867-4026-A6B5-101319A9CD61}" srcOrd="0" destOrd="0" presId="urn:microsoft.com/office/officeart/2005/8/layout/hierarchy1"/>
    <dgm:cxn modelId="{66A9B3BA-BCC6-4E3C-AB1A-EDF1EE39FDA6}" srcId="{33620C5A-86FF-4C1B-A044-74725CE474CB}" destId="{2FC6393F-03CC-4571-9B80-1090F1DBCDB6}" srcOrd="1" destOrd="0" parTransId="{402F380E-99BB-43CA-A7AF-F029ADCA477E}" sibTransId="{ED64D63C-A513-4BF6-A934-F1F8411C582B}"/>
    <dgm:cxn modelId="{C15646FA-4920-4C8D-9BC4-0848ACDC7F1D}" srcId="{33620C5A-86FF-4C1B-A044-74725CE474CB}" destId="{A61ABFD9-3075-4132-8AD4-03283D7A7E48}" srcOrd="0" destOrd="0" parTransId="{13644D7A-1453-4E57-AD56-C9158FD0CB0C}" sibTransId="{2E1D4C21-86B9-46AF-B9B4-9A8FC64A864F}"/>
    <dgm:cxn modelId="{79A608AD-CE37-450D-851F-7580677928A3}" type="presParOf" srcId="{E1393738-84C6-4685-805B-ACD592A6046B}" destId="{A978ABE5-AF10-4CE4-955C-28BDE48E6BCE}" srcOrd="0" destOrd="0" presId="urn:microsoft.com/office/officeart/2005/8/layout/hierarchy1"/>
    <dgm:cxn modelId="{63ACC01C-8245-4F0D-B097-AD3C853115F8}" type="presParOf" srcId="{A978ABE5-AF10-4CE4-955C-28BDE48E6BCE}" destId="{483948B5-AB26-4A3C-91EF-F35D1E4EE235}" srcOrd="0" destOrd="0" presId="urn:microsoft.com/office/officeart/2005/8/layout/hierarchy1"/>
    <dgm:cxn modelId="{81282CEB-8F2C-4445-A1DA-5BCF0C5AF80F}" type="presParOf" srcId="{483948B5-AB26-4A3C-91EF-F35D1E4EE235}" destId="{D0803BD2-71E9-4825-B483-C87844239EF3}" srcOrd="0" destOrd="0" presId="urn:microsoft.com/office/officeart/2005/8/layout/hierarchy1"/>
    <dgm:cxn modelId="{FF48379D-685E-4559-9B24-1A222B61DA6D}" type="presParOf" srcId="{483948B5-AB26-4A3C-91EF-F35D1E4EE235}" destId="{02921B4B-01FB-4B41-A2ED-65067088C1A8}" srcOrd="1" destOrd="0" presId="urn:microsoft.com/office/officeart/2005/8/layout/hierarchy1"/>
    <dgm:cxn modelId="{0B2C2589-6C87-44AA-BC2F-F8E0E92C1CAE}" type="presParOf" srcId="{A978ABE5-AF10-4CE4-955C-28BDE48E6BCE}" destId="{31C403CF-8753-48DA-9597-02C6F75F3595}" srcOrd="1" destOrd="0" presId="urn:microsoft.com/office/officeart/2005/8/layout/hierarchy1"/>
    <dgm:cxn modelId="{4727BE4E-AC4C-41BB-983C-99867C095B8A}" type="presParOf" srcId="{E1393738-84C6-4685-805B-ACD592A6046B}" destId="{62AB1F1F-A670-4D99-BEC0-F3C0096C6423}" srcOrd="1" destOrd="0" presId="urn:microsoft.com/office/officeart/2005/8/layout/hierarchy1"/>
    <dgm:cxn modelId="{2AB268CD-0F30-431D-A206-F538B5B68148}" type="presParOf" srcId="{62AB1F1F-A670-4D99-BEC0-F3C0096C6423}" destId="{CB5CA503-42E7-481C-8BE0-B124E7F56E01}" srcOrd="0" destOrd="0" presId="urn:microsoft.com/office/officeart/2005/8/layout/hierarchy1"/>
    <dgm:cxn modelId="{0CD6867E-B351-4C90-8CE6-53C75C080A3E}" type="presParOf" srcId="{CB5CA503-42E7-481C-8BE0-B124E7F56E01}" destId="{D7B3A576-79E2-41F3-B3E7-CB82998A49A1}" srcOrd="0" destOrd="0" presId="urn:microsoft.com/office/officeart/2005/8/layout/hierarchy1"/>
    <dgm:cxn modelId="{13FF5535-BD71-478F-8E38-A645AFA2BED8}" type="presParOf" srcId="{CB5CA503-42E7-481C-8BE0-B124E7F56E01}" destId="{FFDF9F97-5867-4026-A6B5-101319A9CD61}" srcOrd="1" destOrd="0" presId="urn:microsoft.com/office/officeart/2005/8/layout/hierarchy1"/>
    <dgm:cxn modelId="{E11EE622-074C-41C0-8A36-3831DEA6A29B}" type="presParOf" srcId="{62AB1F1F-A670-4D99-BEC0-F3C0096C6423}" destId="{68653071-92F0-4F0D-A9CE-00FA082D446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03BD2-71E9-4825-B483-C87844239EF3}">
      <dsp:nvSpPr>
        <dsp:cNvPr id="0" name=""/>
        <dsp:cNvSpPr/>
      </dsp:nvSpPr>
      <dsp:spPr>
        <a:xfrm>
          <a:off x="1174" y="184257"/>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02921B4B-01FB-4B41-A2ED-65067088C1A8}">
      <dsp:nvSpPr>
        <dsp:cNvPr id="0" name=""/>
        <dsp:cNvSpPr/>
      </dsp:nvSpPr>
      <dsp:spPr>
        <a:xfrm>
          <a:off x="459414"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ZA" sz="3800" b="1" i="0" kern="1200" dirty="0"/>
            <a:t>I will show an image and ask one person to assess it. </a:t>
          </a:r>
          <a:endParaRPr lang="en-US" sz="3800" kern="1200" dirty="0"/>
        </a:p>
      </dsp:txBody>
      <dsp:txXfrm>
        <a:off x="536117" y="696288"/>
        <a:ext cx="3970751" cy="2465433"/>
      </dsp:txXfrm>
    </dsp:sp>
    <dsp:sp modelId="{D7B3A576-79E2-41F3-B3E7-CB82998A49A1}">
      <dsp:nvSpPr>
        <dsp:cNvPr id="0" name=""/>
        <dsp:cNvSpPr/>
      </dsp:nvSpPr>
      <dsp:spPr>
        <a:xfrm>
          <a:off x="5041811" y="184257"/>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FFDF9F97-5867-4026-A6B5-101319A9CD61}">
      <dsp:nvSpPr>
        <dsp:cNvPr id="0" name=""/>
        <dsp:cNvSpPr/>
      </dsp:nvSpPr>
      <dsp:spPr>
        <a:xfrm>
          <a:off x="5500051"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ZA" sz="3800" b="1" i="0" kern="1200" dirty="0"/>
            <a:t>I’ll provide feedback on your judging.</a:t>
          </a:r>
          <a:endParaRPr lang="en-US" sz="3800" kern="1200" dirty="0"/>
        </a:p>
      </dsp:txBody>
      <dsp:txXfrm>
        <a:off x="5576754" y="696288"/>
        <a:ext cx="3970751" cy="246543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D9D42D35-0463-4920-BEF7-2B88080E67A2}" type="datetimeFigureOut">
              <a:rPr lang="en-US" smtClean="0"/>
              <a:t>9/20/2025</a:t>
            </a:fld>
            <a:endParaRPr lang="en-US"/>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5029267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ZA"/>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4AAD347D-5ACD-4C99-B74B-A9C85AD731AF}" type="datetimeFigureOut">
              <a:rPr lang="en-US" smtClean="0"/>
              <a:t>9/20/2025</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02111984F565}" type="slidenum">
              <a:rPr lang="en-US" smtClean="0"/>
              <a:t>‹#›</a:t>
            </a:fld>
            <a:endParaRPr lang="en-US" dirty="0"/>
          </a:p>
        </p:txBody>
      </p:sp>
      <p:sp>
        <p:nvSpPr>
          <p:cNvPr id="7" name="Freeform: Shape 6">
            <a:extLst>
              <a:ext uri="{FF2B5EF4-FFF2-40B4-BE49-F238E27FC236}">
                <a16:creationId xmlns:a16="http://schemas.microsoft.com/office/drawing/2014/main" id="{597C479D-53D3-1C95-EBC9-DE3EC86C4A49}"/>
              </a:ext>
              <a:ext uri="{C183D7F6-B498-43B3-948B-1728B52AA6E4}">
                <adec:decorative xmlns:adec="http://schemas.microsoft.com/office/drawing/2017/decorative" val="1"/>
              </a:ext>
            </a:extLst>
          </p:cNvPr>
          <p:cNvSpPr/>
          <p:nvPr userDrawn="1"/>
        </p:nvSpPr>
        <p:spPr>
          <a:xfrm>
            <a:off x="1600201"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Shape 14">
            <a:extLst>
              <a:ext uri="{FF2B5EF4-FFF2-40B4-BE49-F238E27FC236}">
                <a16:creationId xmlns:a16="http://schemas.microsoft.com/office/drawing/2014/main" id="{FC2B4117-20E3-B032-A661-7B4EEBF7FD02}"/>
              </a:ext>
              <a:ext uri="{C183D7F6-B498-43B3-948B-1728B52AA6E4}">
                <adec:decorative xmlns:adec="http://schemas.microsoft.com/office/drawing/2017/decorative" val="1"/>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00281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39392275"/>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9/20/2025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0" name="Freeform: Shape 19">
            <a:extLst>
              <a:ext uri="{FF2B5EF4-FFF2-40B4-BE49-F238E27FC236}">
                <a16:creationId xmlns:a16="http://schemas.microsoft.com/office/drawing/2014/main" id="{C62F938A-994D-F707-81E1-52BEF7DC471D}"/>
              </a:ext>
              <a:ext uri="{C183D7F6-B498-43B3-948B-1728B52AA6E4}">
                <adec:decorative xmlns:adec="http://schemas.microsoft.com/office/drawing/2017/decorative" val="1"/>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Freeform: Shape 20">
            <a:extLst>
              <a:ext uri="{FF2B5EF4-FFF2-40B4-BE49-F238E27FC236}">
                <a16:creationId xmlns:a16="http://schemas.microsoft.com/office/drawing/2014/main" id="{39FFE924-D05A-F748-38E3-018A2F469595}"/>
              </a:ext>
              <a:ext uri="{C183D7F6-B498-43B3-948B-1728B52AA6E4}">
                <adec:decorative xmlns:adec="http://schemas.microsoft.com/office/drawing/2017/decorative" val="1"/>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21">
            <a:extLst>
              <a:ext uri="{FF2B5EF4-FFF2-40B4-BE49-F238E27FC236}">
                <a16:creationId xmlns:a16="http://schemas.microsoft.com/office/drawing/2014/main" id="{61A24482-F039-EE9F-4CC3-1C942AE986D0}"/>
              </a:ext>
              <a:ext uri="{C183D7F6-B498-43B3-948B-1728B52AA6E4}">
                <adec:decorative xmlns:adec="http://schemas.microsoft.com/office/drawing/2017/decorative" val="1"/>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023680B7-1798-B6BE-4941-090E0D51F6C0}"/>
              </a:ext>
              <a:ext uri="{C183D7F6-B498-43B3-948B-1728B52AA6E4}">
                <adec:decorative xmlns:adec="http://schemas.microsoft.com/office/drawing/2017/decorative" val="1"/>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4" name="Freeform: Shape 23">
            <a:extLst>
              <a:ext uri="{FF2B5EF4-FFF2-40B4-BE49-F238E27FC236}">
                <a16:creationId xmlns:a16="http://schemas.microsoft.com/office/drawing/2014/main" id="{179AAFAF-D3CA-FFA1-1389-514C0D45F977}"/>
              </a:ext>
              <a:ext uri="{C183D7F6-B498-43B3-948B-1728B52AA6E4}">
                <adec:decorative xmlns:adec="http://schemas.microsoft.com/office/drawing/2017/decorative" val="1"/>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18166CAA-1516-06D7-53AF-5282F24C8B4F}"/>
              </a:ext>
              <a:ext uri="{C183D7F6-B498-43B3-948B-1728B52AA6E4}">
                <adec:decorative xmlns:adec="http://schemas.microsoft.com/office/drawing/2017/decorative" val="1"/>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383631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9/20/2025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10068174"/>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
        <p:nvSpPr>
          <p:cNvPr id="10" name="Image 0">
            <a:extLst>
              <a:ext uri="{FF2B5EF4-FFF2-40B4-BE49-F238E27FC236}">
                <a16:creationId xmlns:a16="http://schemas.microsoft.com/office/drawing/2014/main" id="{2926453E-C087-1C47-76B9-E25F8A641045}"/>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a:extLst>
              <a:ext uri="{FF2B5EF4-FFF2-40B4-BE49-F238E27FC236}">
                <a16:creationId xmlns:a16="http://schemas.microsoft.com/office/drawing/2014/main" id="{0391ABCE-5171-B0E0-8119-46ED00537DA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2" name="Image 5">
            <a:extLst>
              <a:ext uri="{FF2B5EF4-FFF2-40B4-BE49-F238E27FC236}">
                <a16:creationId xmlns:a16="http://schemas.microsoft.com/office/drawing/2014/main" id="{6B4788A0-7C90-9E23-6BE3-AB6D062E4FC0}"/>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3" name="Image 6">
            <a:extLst>
              <a:ext uri="{FF2B5EF4-FFF2-40B4-BE49-F238E27FC236}">
                <a16:creationId xmlns:a16="http://schemas.microsoft.com/office/drawing/2014/main" id="{6B81D27E-A318-A0E2-561B-5AEFF6CCFC26}"/>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Tree>
    <p:extLst>
      <p:ext uri="{BB962C8B-B14F-4D97-AF65-F5344CB8AC3E}">
        <p14:creationId xmlns:p14="http://schemas.microsoft.com/office/powerpoint/2010/main" val="2068606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dirty="0"/>
          </a:p>
        </p:txBody>
      </p:sp>
      <p:sp>
        <p:nvSpPr>
          <p:cNvPr id="6" name="Freeform: Shape 5">
            <a:extLst>
              <a:ext uri="{FF2B5EF4-FFF2-40B4-BE49-F238E27FC236}">
                <a16:creationId xmlns:a16="http://schemas.microsoft.com/office/drawing/2014/main" id="{D323A1FC-35D9-A1DC-3D85-6EBF8D5838E4}"/>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9AE8E095-8C07-7E8C-6A67-08BFEB2F696D}"/>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8827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8F63A3B-78C7-47BE-AE5E-E10140E04643}" type="slidenum">
              <a:rPr lang="en-US" smtClean="0"/>
              <a:pPr/>
              <a:t>‹#›</a:t>
            </a:fld>
            <a:endParaRPr lang="en-US" dirty="0"/>
          </a:p>
        </p:txBody>
      </p:sp>
      <p:sp>
        <p:nvSpPr>
          <p:cNvPr id="5" name="Freeform: Shape 4">
            <a:extLst>
              <a:ext uri="{FF2B5EF4-FFF2-40B4-BE49-F238E27FC236}">
                <a16:creationId xmlns:a16="http://schemas.microsoft.com/office/drawing/2014/main" id="{93AC6150-582C-9950-25CC-00D2F4E88CC5}"/>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7CB82F72-4DE1-DAD7-8FF1-E8692A3623A2}"/>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963706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
        <p:nvSpPr>
          <p:cNvPr id="21" name="Freeform: Shape 20">
            <a:extLst>
              <a:ext uri="{FF2B5EF4-FFF2-40B4-BE49-F238E27FC236}">
                <a16:creationId xmlns:a16="http://schemas.microsoft.com/office/drawing/2014/main" id="{63118386-3C70-3D47-413E-1A81D3F65D15}"/>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31698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
        <p:nvSpPr>
          <p:cNvPr id="21" name="Freeform: Shape 20">
            <a:extLst>
              <a:ext uri="{FF2B5EF4-FFF2-40B4-BE49-F238E27FC236}">
                <a16:creationId xmlns:a16="http://schemas.microsoft.com/office/drawing/2014/main" id="{09BE54D6-1E47-C8B4-2816-7D031ED01FF1}"/>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17045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82113974"/>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27449512"/>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4961157"/>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1699730"/>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453218518"/>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10047865"/>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49278054"/>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9/20/2025</a:t>
            </a:fld>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54385516"/>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1499616" y="89452"/>
            <a:ext cx="5693664" cy="2580596"/>
          </a:xfrm>
        </p:spPr>
        <p:txBody>
          <a:bodyPr>
            <a:noAutofit/>
          </a:bodyPr>
          <a:lstStyle>
            <a:lvl1pPr algn="l">
              <a:lnSpc>
                <a:spcPct val="100000"/>
              </a:lnSpc>
              <a:defRPr/>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1499616" y="2770632"/>
            <a:ext cx="5693664" cy="3122168"/>
          </a:xfrm>
        </p:spPr>
        <p:txBody>
          <a:bodyPr>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1920678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4441121" y="1344404"/>
            <a:ext cx="6984906" cy="2560441"/>
          </a:xfrm>
        </p:spPr>
        <p:txBody>
          <a:bodyPr lIns="0" tIns="0" rIns="0" bIns="0" anchor="b" anchorCtr="0">
            <a:noAutofit/>
          </a:bodyPr>
          <a:lstStyle>
            <a:lvl1pPr algn="l">
              <a:lnSpc>
                <a:spcPct val="100000"/>
              </a:lnSpc>
              <a:defRPr sz="3300" b="1">
                <a:latin typeface="Abadi" panose="020B0604020104020204" pitchFamily="34" charset="0"/>
                <a:cs typeface="Arial" panose="020B0604020202020204" pitchFamily="34" charset="0"/>
              </a:defRPr>
            </a:lvl1pPr>
          </a:lstStyle>
          <a:p>
            <a:r>
              <a:rPr lang="en-US" dirty="0"/>
              <a:t>Click to add title</a:t>
            </a:r>
          </a:p>
        </p:txBody>
      </p:sp>
      <p:sp>
        <p:nvSpPr>
          <p:cNvPr id="6" name="Slide Number Placeholder 5"/>
          <p:cNvSpPr>
            <a:spLocks noGrp="1"/>
          </p:cNvSpPr>
          <p:nvPr>
            <p:ph type="sldNum" sz="quarter" idx="12"/>
          </p:nvPr>
        </p:nvSpPr>
        <p:spPr/>
        <p:txBody>
          <a:bodyPr>
            <a:noAutofit/>
          </a:bodyPr>
          <a:lstStyle>
            <a:lvl1pPr>
              <a:defRPr sz="1800"/>
            </a:lvl1pPr>
          </a:lstStyle>
          <a:p>
            <a:fld id="{48F63A3B-78C7-47BE-AE5E-E10140E04643}" type="slidenum">
              <a:rPr lang="en-US" smtClean="0"/>
              <a:pPr/>
              <a:t>‹#›</a:t>
            </a:fld>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347664"/>
            <a:ext cx="768096" cy="1882471"/>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hasCustomPrompt="1"/>
          </p:nvPr>
        </p:nvSpPr>
        <p:spPr>
          <a:xfrm>
            <a:off x="4441120" y="3977196"/>
            <a:ext cx="4971237" cy="864804"/>
          </a:xfrm>
        </p:spPr>
        <p:txBody>
          <a:bodyPr lIns="0" tIns="0" rIns="0" bIns="0" anchor="ctr" anchorCtr="0">
            <a:noAutofit/>
          </a:bodyPr>
          <a:lstStyle>
            <a:lvl1pPr marL="0" indent="0">
              <a:buNone/>
              <a:defRPr sz="2400"/>
            </a:lvl1pPr>
          </a:lstStyle>
          <a:p>
            <a:r>
              <a:rPr lang="en-US" dirty="0"/>
              <a:t>Click to add subtitle</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Tree>
    <p:extLst>
      <p:ext uri="{BB962C8B-B14F-4D97-AF65-F5344CB8AC3E}">
        <p14:creationId xmlns:p14="http://schemas.microsoft.com/office/powerpoint/2010/main" val="3418133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3986784" y="701702"/>
            <a:ext cx="7439243" cy="1309978"/>
          </a:xfrm>
        </p:spPr>
        <p:txBody>
          <a:bodyPr>
            <a:noAutofit/>
          </a:bodyPr>
          <a:lstStyle>
            <a:lvl1pPr algn="l">
              <a:lnSpc>
                <a:spcPct val="100000"/>
              </a:lnSpc>
              <a:defRPr/>
            </a:lvl1pPr>
          </a:lstStyle>
          <a:p>
            <a:r>
              <a:rPr lang="en-US" dirty="0"/>
              <a:t>Click to add title</a:t>
            </a:r>
          </a:p>
        </p:txBody>
      </p:sp>
      <p:sp>
        <p:nvSpPr>
          <p:cNvPr id="9" name="Slide Number Placeholder 8"/>
          <p:cNvSpPr>
            <a:spLocks noGrp="1"/>
          </p:cNvSpPr>
          <p:nvPr>
            <p:ph type="sldNum" sz="quarter" idx="12"/>
          </p:nvPr>
        </p:nvSpPr>
        <p:spPr/>
        <p:txBody>
          <a:bodyPr>
            <a:noAutofit/>
          </a:bodyPr>
          <a:lstStyle>
            <a:lvl1pPr>
              <a:defRPr sz="1800">
                <a:latin typeface="+mn-lt"/>
              </a:defRPr>
            </a:lvl1pPr>
          </a:lstStyle>
          <a:p>
            <a:fld id="{48F63A3B-78C7-47BE-AE5E-E10140E04643}" type="slidenum">
              <a:rPr lang="en-US" smtClean="0"/>
              <a:pPr/>
              <a:t>‹#›</a:t>
            </a:fld>
            <a:endParaRPr lang="en-US" dirty="0"/>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hasCustomPrompt="1"/>
          </p:nvPr>
        </p:nvSpPr>
        <p:spPr>
          <a:xfrm>
            <a:off x="3986784" y="2071314"/>
            <a:ext cx="3813048" cy="730504"/>
          </a:xfrm>
        </p:spPr>
        <p:txBody>
          <a:bodyPr anchor="ctr" anchorCtr="0">
            <a:noAutofit/>
          </a:bodyPr>
          <a:lstStyle>
            <a:lvl1pPr marL="0" indent="0">
              <a:spcBef>
                <a:spcPts val="0"/>
              </a:spcBef>
              <a:buNone/>
              <a:defRPr sz="1800" b="0" cap="all" baseline="0">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3986784" y="2877312"/>
            <a:ext cx="3803992" cy="3684588"/>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7857877" y="2071314"/>
            <a:ext cx="3568150" cy="730504"/>
          </a:xfrm>
        </p:spPr>
        <p:txBody>
          <a:bodyPr anchor="ctr" anchorCtr="0">
            <a:noAutofit/>
          </a:bodyPr>
          <a:lstStyle>
            <a:lvl1pPr marL="0" indent="0">
              <a:spcBef>
                <a:spcPts val="0"/>
              </a:spcBef>
              <a:buNone/>
              <a:defRPr sz="1800" b="0" cap="all" baseline="0">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 name="Content Placeholder 5"/>
          <p:cNvSpPr>
            <a:spLocks noGrp="1"/>
          </p:cNvSpPr>
          <p:nvPr>
            <p:ph sz="quarter" idx="4" hasCustomPrompt="1"/>
          </p:nvPr>
        </p:nvSpPr>
        <p:spPr>
          <a:xfrm>
            <a:off x="7857877" y="2877312"/>
            <a:ext cx="3568150" cy="3684588"/>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8288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hasCustomPrompt="1"/>
          </p:nvPr>
        </p:nvSpPr>
        <p:spPr>
          <a:xfrm>
            <a:off x="758952" y="741458"/>
            <a:ext cx="10671048" cy="1459858"/>
          </a:xfrm>
        </p:spPr>
        <p:txBody>
          <a:bodyPr>
            <a:noAutofit/>
          </a:bodyPr>
          <a:lstStyle>
            <a:lvl1pPr>
              <a:lnSpc>
                <a:spcPct val="100000"/>
              </a:lnSpc>
              <a:defRPr/>
            </a:lvl1pPr>
          </a:lstStyle>
          <a:p>
            <a:r>
              <a:rPr lang="en-US" dirty="0"/>
              <a:t>Click to add title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lvl1pPr>
              <a:defRPr>
                <a:latin typeface="+mn-lt"/>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lvl1pPr>
              <a:defRPr sz="1800">
                <a:latin typeface="+mn-lt"/>
              </a:defRPr>
            </a:lvl1pPr>
          </a:lstStyle>
          <a:p>
            <a:fld id="{48F63A3B-78C7-47BE-AE5E-E10140E04643}" type="slidenum">
              <a:rPr lang="en-US" smtClean="0"/>
              <a:pPr/>
              <a:t>‹#›</a:t>
            </a:fld>
            <a:endParaRPr lang="en-US" dirty="0"/>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hasCustomPrompt="1"/>
          </p:nvPr>
        </p:nvSpPr>
        <p:spPr>
          <a:xfrm>
            <a:off x="1911096" y="2407653"/>
            <a:ext cx="932688" cy="932688"/>
          </a:xfrm>
          <a:prstGeom prst="ellipse">
            <a:avLst/>
          </a:prstGeom>
          <a:solidFill>
            <a:schemeClr val="accent3"/>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hasCustomPrompt="1"/>
          </p:nvPr>
        </p:nvSpPr>
        <p:spPr>
          <a:xfrm>
            <a:off x="713232" y="2885439"/>
            <a:ext cx="3328416" cy="356386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6845 h 3563861"/>
              <a:gd name="connsiteX1" fmla="*/ 1191768 w 3328416"/>
              <a:gd name="connsiteY1" fmla="*/ 0 h 3563861"/>
              <a:gd name="connsiteX2" fmla="*/ 3328416 w 3328416"/>
              <a:gd name="connsiteY2" fmla="*/ 6845 h 3563861"/>
              <a:gd name="connsiteX3" fmla="*/ 3328416 w 3328416"/>
              <a:gd name="connsiteY3" fmla="*/ 3563861 h 3563861"/>
              <a:gd name="connsiteX4" fmla="*/ 0 w 3328416"/>
              <a:gd name="connsiteY4" fmla="*/ 3563861 h 3563861"/>
              <a:gd name="connsiteX5" fmla="*/ 0 w 3328416"/>
              <a:gd name="connsiteY5"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63861">
                <a:moveTo>
                  <a:pt x="0" y="6845"/>
                </a:moveTo>
                <a:lnTo>
                  <a:pt x="1191768" y="0"/>
                </a:lnTo>
                <a:cubicBezTo>
                  <a:pt x="1278636" y="383458"/>
                  <a:pt x="1523661" y="452121"/>
                  <a:pt x="1679448" y="452121"/>
                </a:cubicBezTo>
                <a:cubicBezTo>
                  <a:pt x="1835235" y="452121"/>
                  <a:pt x="2146300" y="265349"/>
                  <a:pt x="2126488" y="1"/>
                </a:cubicBezTo>
                <a:lnTo>
                  <a:pt x="3328416" y="6845"/>
                </a:lnTo>
                <a:lnTo>
                  <a:pt x="3328416" y="3563861"/>
                </a:lnTo>
                <a:lnTo>
                  <a:pt x="0" y="3563861"/>
                </a:lnTo>
                <a:lnTo>
                  <a:pt x="0" y="6845"/>
                </a:lnTo>
                <a:close/>
              </a:path>
            </a:pathLst>
          </a:custGeo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hasCustomPrompt="1"/>
          </p:nvPr>
        </p:nvSpPr>
        <p:spPr>
          <a:xfrm>
            <a:off x="992124"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hasCustomPrompt="1"/>
          </p:nvPr>
        </p:nvSpPr>
        <p:spPr>
          <a:xfrm>
            <a:off x="5641848" y="2407653"/>
            <a:ext cx="932688" cy="932688"/>
          </a:xfrm>
          <a:prstGeom prst="ellipse">
            <a:avLst/>
          </a:prstGeom>
          <a:solidFill>
            <a:schemeClr val="accent1"/>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hasCustomPrompt="1"/>
          </p:nvPr>
        </p:nvSpPr>
        <p:spPr>
          <a:xfrm>
            <a:off x="4443984" y="2890519"/>
            <a:ext cx="3328416" cy="355878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1765 h 3558781"/>
              <a:gd name="connsiteX1" fmla="*/ 1189736 w 3328416"/>
              <a:gd name="connsiteY1" fmla="*/ 0 h 3558781"/>
              <a:gd name="connsiteX2" fmla="*/ 3328416 w 3328416"/>
              <a:gd name="connsiteY2" fmla="*/ 1765 h 3558781"/>
              <a:gd name="connsiteX3" fmla="*/ 3328416 w 3328416"/>
              <a:gd name="connsiteY3" fmla="*/ 3558781 h 3558781"/>
              <a:gd name="connsiteX4" fmla="*/ 0 w 3328416"/>
              <a:gd name="connsiteY4" fmla="*/ 3558781 h 3558781"/>
              <a:gd name="connsiteX5" fmla="*/ 0 w 3328416"/>
              <a:gd name="connsiteY5" fmla="*/ 1765 h 3558781"/>
              <a:gd name="connsiteX0" fmla="*/ 0 w 3328416"/>
              <a:gd name="connsiteY0" fmla="*/ 1765 h 3558781"/>
              <a:gd name="connsiteX1" fmla="*/ 1189736 w 3328416"/>
              <a:gd name="connsiteY1" fmla="*/ 0 h 3558781"/>
              <a:gd name="connsiteX2" fmla="*/ 2134616 w 3328416"/>
              <a:gd name="connsiteY2" fmla="*/ 1 h 3558781"/>
              <a:gd name="connsiteX3" fmla="*/ 3328416 w 3328416"/>
              <a:gd name="connsiteY3" fmla="*/ 1765 h 3558781"/>
              <a:gd name="connsiteX4" fmla="*/ 3328416 w 3328416"/>
              <a:gd name="connsiteY4" fmla="*/ 3558781 h 3558781"/>
              <a:gd name="connsiteX5" fmla="*/ 0 w 3328416"/>
              <a:gd name="connsiteY5" fmla="*/ 3558781 h 3558781"/>
              <a:gd name="connsiteX6" fmla="*/ 0 w 3328416"/>
              <a:gd name="connsiteY6" fmla="*/ 1765 h 3558781"/>
              <a:gd name="connsiteX0" fmla="*/ 0 w 3328416"/>
              <a:gd name="connsiteY0" fmla="*/ 1765 h 3558781"/>
              <a:gd name="connsiteX1" fmla="*/ 1189736 w 3328416"/>
              <a:gd name="connsiteY1" fmla="*/ 0 h 3558781"/>
              <a:gd name="connsiteX2" fmla="*/ 1672336 w 3328416"/>
              <a:gd name="connsiteY2" fmla="*/ 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58781">
                <a:moveTo>
                  <a:pt x="0" y="1765"/>
                </a:moveTo>
                <a:lnTo>
                  <a:pt x="1189736" y="0"/>
                </a:lnTo>
                <a:cubicBezTo>
                  <a:pt x="1213443" y="191770"/>
                  <a:pt x="1332399" y="417831"/>
                  <a:pt x="1672336" y="461011"/>
                </a:cubicBezTo>
                <a:cubicBezTo>
                  <a:pt x="2024549" y="425451"/>
                  <a:pt x="2136733" y="127001"/>
                  <a:pt x="2134616" y="1"/>
                </a:cubicBezTo>
                <a:lnTo>
                  <a:pt x="3328416" y="1765"/>
                </a:lnTo>
                <a:lnTo>
                  <a:pt x="3328416" y="3558781"/>
                </a:lnTo>
                <a:lnTo>
                  <a:pt x="0" y="3558781"/>
                </a:lnTo>
                <a:lnTo>
                  <a:pt x="0" y="1765"/>
                </a:lnTo>
                <a:close/>
              </a:path>
            </a:pathLst>
          </a:custGeo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hasCustomPrompt="1"/>
          </p:nvPr>
        </p:nvSpPr>
        <p:spPr>
          <a:xfrm>
            <a:off x="4722876"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hasCustomPrompt="1"/>
          </p:nvPr>
        </p:nvSpPr>
        <p:spPr>
          <a:xfrm>
            <a:off x="9290304" y="2407653"/>
            <a:ext cx="932688" cy="932688"/>
          </a:xfrm>
          <a:prstGeom prst="ellipse">
            <a:avLst/>
          </a:prstGeom>
          <a:solidFill>
            <a:schemeClr val="accent4"/>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hasCustomPrompt="1"/>
          </p:nvPr>
        </p:nvSpPr>
        <p:spPr>
          <a:xfrm>
            <a:off x="8092440" y="2891789"/>
            <a:ext cx="3328416" cy="355751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495 h 3557511"/>
              <a:gd name="connsiteX1" fmla="*/ 1184910 w 3328416"/>
              <a:gd name="connsiteY1" fmla="*/ 0 h 3557511"/>
              <a:gd name="connsiteX2" fmla="*/ 3328416 w 3328416"/>
              <a:gd name="connsiteY2" fmla="*/ 495 h 3557511"/>
              <a:gd name="connsiteX3" fmla="*/ 3328416 w 3328416"/>
              <a:gd name="connsiteY3" fmla="*/ 3557511 h 3557511"/>
              <a:gd name="connsiteX4" fmla="*/ 0 w 3328416"/>
              <a:gd name="connsiteY4" fmla="*/ 3557511 h 3557511"/>
              <a:gd name="connsiteX5" fmla="*/ 0 w 3328416"/>
              <a:gd name="connsiteY5" fmla="*/ 495 h 3557511"/>
              <a:gd name="connsiteX0" fmla="*/ 0 w 3328416"/>
              <a:gd name="connsiteY0" fmla="*/ 495 h 3557511"/>
              <a:gd name="connsiteX1" fmla="*/ 1184910 w 3328416"/>
              <a:gd name="connsiteY1" fmla="*/ 0 h 3557511"/>
              <a:gd name="connsiteX2" fmla="*/ 2133600 w 3328416"/>
              <a:gd name="connsiteY2" fmla="*/ 1 h 3557511"/>
              <a:gd name="connsiteX3" fmla="*/ 3328416 w 3328416"/>
              <a:gd name="connsiteY3" fmla="*/ 495 h 3557511"/>
              <a:gd name="connsiteX4" fmla="*/ 3328416 w 3328416"/>
              <a:gd name="connsiteY4" fmla="*/ 3557511 h 3557511"/>
              <a:gd name="connsiteX5" fmla="*/ 0 w 3328416"/>
              <a:gd name="connsiteY5" fmla="*/ 3557511 h 3557511"/>
              <a:gd name="connsiteX6" fmla="*/ 0 w 3328416"/>
              <a:gd name="connsiteY6" fmla="*/ 495 h 3557511"/>
              <a:gd name="connsiteX0" fmla="*/ 0 w 3328416"/>
              <a:gd name="connsiteY0" fmla="*/ 495 h 3557511"/>
              <a:gd name="connsiteX1" fmla="*/ 1184910 w 3328416"/>
              <a:gd name="connsiteY1" fmla="*/ 0 h 3557511"/>
              <a:gd name="connsiteX2" fmla="*/ 1642110 w 3328416"/>
              <a:gd name="connsiteY2" fmla="*/ 47625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57511">
                <a:moveTo>
                  <a:pt x="0" y="495"/>
                </a:moveTo>
                <a:lnTo>
                  <a:pt x="1184910" y="0"/>
                </a:lnTo>
                <a:cubicBezTo>
                  <a:pt x="1215390" y="266700"/>
                  <a:pt x="1375410" y="415291"/>
                  <a:pt x="1672590" y="457201"/>
                </a:cubicBezTo>
                <a:cubicBezTo>
                  <a:pt x="2032000" y="411481"/>
                  <a:pt x="2098040" y="179071"/>
                  <a:pt x="2133600" y="1"/>
                </a:cubicBezTo>
                <a:lnTo>
                  <a:pt x="3328416" y="495"/>
                </a:lnTo>
                <a:lnTo>
                  <a:pt x="3328416" y="3557511"/>
                </a:lnTo>
                <a:lnTo>
                  <a:pt x="0" y="3557511"/>
                </a:lnTo>
                <a:lnTo>
                  <a:pt x="0" y="495"/>
                </a:lnTo>
                <a:close/>
              </a:path>
            </a:pathLst>
          </a:custGeo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hasCustomPrompt="1"/>
          </p:nvPr>
        </p:nvSpPr>
        <p:spPr>
          <a:xfrm>
            <a:off x="8371332"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3" name="Oval 2">
            <a:extLst>
              <a:ext uri="{FF2B5EF4-FFF2-40B4-BE49-F238E27FC236}">
                <a16:creationId xmlns:a16="http://schemas.microsoft.com/office/drawing/2014/main" id="{44CA3ED5-BEA8-79A4-A782-B2CDF23DA49B}"/>
              </a:ext>
            </a:extLst>
          </p:cNvPr>
          <p:cNvSpPr>
            <a:spLocks noChangeAspect="1"/>
          </p:cNvSpPr>
          <p:nvPr userDrawn="1"/>
        </p:nvSpPr>
        <p:spPr>
          <a:xfrm>
            <a:off x="1911096" y="2409684"/>
            <a:ext cx="932688" cy="932688"/>
          </a:xfrm>
          <a:prstGeom prst="ellipse">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578A295-1123-7741-FF14-7A34BF88FADA}"/>
              </a:ext>
            </a:extLst>
          </p:cNvPr>
          <p:cNvSpPr>
            <a:spLocks noChangeAspect="1"/>
          </p:cNvSpPr>
          <p:nvPr userDrawn="1"/>
        </p:nvSpPr>
        <p:spPr>
          <a:xfrm>
            <a:off x="5642356" y="2407653"/>
            <a:ext cx="932688" cy="932688"/>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8CFDE8A-AB48-8603-AAE2-E2C68488105C}"/>
              </a:ext>
            </a:extLst>
          </p:cNvPr>
          <p:cNvSpPr>
            <a:spLocks noChangeAspect="1"/>
          </p:cNvSpPr>
          <p:nvPr userDrawn="1"/>
        </p:nvSpPr>
        <p:spPr>
          <a:xfrm>
            <a:off x="9289796" y="2412733"/>
            <a:ext cx="932688" cy="932688"/>
          </a:xfrm>
          <a:prstGeom prst="ellipse">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4803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31520"/>
            <a:ext cx="10665089" cy="1362057"/>
          </a:xfrm>
        </p:spPr>
        <p:txBody>
          <a:bodyPr>
            <a:noAutofit/>
          </a:bodyPr>
          <a:lstStyle>
            <a:lvl1pPr>
              <a:lnSpc>
                <a:spcPct val="100000"/>
              </a:lnSpc>
              <a:defRPr/>
            </a:lvl1pPr>
          </a:lstStyle>
          <a:p>
            <a:r>
              <a:rPr lang="en-US" dirty="0"/>
              <a:t>Click to add title</a:t>
            </a:r>
          </a:p>
        </p:txBody>
      </p:sp>
      <p:sp>
        <p:nvSpPr>
          <p:cNvPr id="6" name="Footer Placeholder 5"/>
          <p:cNvSpPr>
            <a:spLocks noGrp="1"/>
          </p:cNvSpPr>
          <p:nvPr>
            <p:ph type="ftr" sz="quarter" idx="11"/>
          </p:nvPr>
        </p:nvSpPr>
        <p:spPr/>
        <p:txBody>
          <a:bodyPr>
            <a:noAutofit/>
          </a:bodyPr>
          <a:lstStyle>
            <a:lvl1pPr>
              <a:defRPr>
                <a:latin typeface="+mn-lt"/>
              </a:defRPr>
            </a:lvl1p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lvl1pPr>
              <a:defRPr sz="1800">
                <a:latin typeface="+mn-lt"/>
              </a:defRPr>
            </a:lvl1pPr>
          </a:lstStyle>
          <a:p>
            <a:fld id="{48F63A3B-78C7-47BE-AE5E-E10140E04643}" type="slidenum">
              <a:rPr lang="en-US" smtClean="0"/>
              <a:pPr/>
              <a:t>‹#›</a:t>
            </a:fld>
            <a:endParaRPr lang="en-US" dirty="0"/>
          </a:p>
        </p:txBody>
      </p:sp>
      <p:sp>
        <p:nvSpPr>
          <p:cNvPr id="3" name="Content Placeholder 2"/>
          <p:cNvSpPr>
            <a:spLocks noGrp="1"/>
          </p:cNvSpPr>
          <p:nvPr>
            <p:ph sz="half" idx="1" hasCustomPrompt="1"/>
          </p:nvPr>
        </p:nvSpPr>
        <p:spPr>
          <a:xfrm>
            <a:off x="539496" y="2103120"/>
            <a:ext cx="11119104" cy="4434840"/>
          </a:xfrm>
        </p:spPr>
        <p:txBody>
          <a:bodyPr>
            <a:normAutofit/>
          </a:bodyPr>
          <a:lstStyle>
            <a:lvl1pPr>
              <a:defRPr sz="1800"/>
            </a:lvl1pPr>
            <a:lvl2pPr>
              <a:defRPr sz="1600"/>
            </a:lvl2pPr>
            <a:lvl3pPr>
              <a:defRPr sz="14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804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Image 0">
            <a:extLst>
              <a:ext uri="{FF2B5EF4-FFF2-40B4-BE49-F238E27FC236}">
                <a16:creationId xmlns:a16="http://schemas.microsoft.com/office/drawing/2014/main" id="{8D5D10FF-3DE5-39CA-FA9A-29A09DC47BF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a:extLst>
              <a:ext uri="{FF2B5EF4-FFF2-40B4-BE49-F238E27FC236}">
                <a16:creationId xmlns:a16="http://schemas.microsoft.com/office/drawing/2014/main" id="{BFA89E6A-8342-AE30-45E0-BC1DFE3276C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 uri="{C183D7F6-B498-43B3-948B-1728B52AA6E4}">
                <adec:decorative xmlns:adec="http://schemas.microsoft.com/office/drawing/2017/decorative" val="1"/>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a:extLst>
              <a:ext uri="{FF2B5EF4-FFF2-40B4-BE49-F238E27FC236}">
                <a16:creationId xmlns:a16="http://schemas.microsoft.com/office/drawing/2014/main" id="{D9D7EB49-4BC9-040F-C4CC-5771C5FB312B}"/>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a:extLst>
              <a:ext uri="{FF2B5EF4-FFF2-40B4-BE49-F238E27FC236}">
                <a16:creationId xmlns:a16="http://schemas.microsoft.com/office/drawing/2014/main" id="{3CE04498-C285-EFB8-340C-1A064078152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8" name="Title 19">
            <a:extLst>
              <a:ext uri="{FF2B5EF4-FFF2-40B4-BE49-F238E27FC236}">
                <a16:creationId xmlns:a16="http://schemas.microsoft.com/office/drawing/2014/main" id="{9CBE0ADC-7FA0-F7E3-96EF-BBACB6A9076E}"/>
              </a:ext>
            </a:extLst>
          </p:cNvPr>
          <p:cNvSpPr>
            <a:spLocks noGrp="1"/>
          </p:cNvSpPr>
          <p:nvPr>
            <p:ph type="title" hasCustomPrompt="1"/>
          </p:nvPr>
        </p:nvSpPr>
        <p:spPr>
          <a:xfrm>
            <a:off x="3685032" y="755374"/>
            <a:ext cx="7740995" cy="1500145"/>
          </a:xfrm>
        </p:spPr>
        <p:txBody>
          <a:bodyPr>
            <a:noAutofit/>
          </a:bodyPr>
          <a:lstStyle>
            <a:lvl1pPr algn="l">
              <a:lnSpc>
                <a:spcPct val="100000"/>
              </a:lnSpc>
              <a:defRPr/>
            </a:lvl1pPr>
          </a:lstStyle>
          <a:p>
            <a:r>
              <a:rPr lang="en-US" dirty="0"/>
              <a:t>Click to add title</a:t>
            </a:r>
          </a:p>
        </p:txBody>
      </p:sp>
      <p:sp>
        <p:nvSpPr>
          <p:cNvPr id="6" name="Footer Placeholder 5"/>
          <p:cNvSpPr>
            <a:spLocks noGrp="1"/>
          </p:cNvSpPr>
          <p:nvPr>
            <p:ph type="ftr" sz="quarter" idx="11"/>
          </p:nvPr>
        </p:nvSpPr>
        <p:spPr/>
        <p:txBody>
          <a:bodyPr/>
          <a:lstStyle>
            <a:lvl1pPr>
              <a:defRPr>
                <a:latin typeface="+mn-lt"/>
              </a:defRPr>
            </a:lvl1pPr>
          </a:lstStyle>
          <a:p>
            <a:r>
              <a:rPr lang="en-US"/>
              <a:t>Presentation title</a:t>
            </a:r>
            <a:endParaRPr lang="en-US" dirty="0"/>
          </a:p>
        </p:txBody>
      </p:sp>
      <p:sp>
        <p:nvSpPr>
          <p:cNvPr id="7" name="Slide Number Placeholder 6"/>
          <p:cNvSpPr>
            <a:spLocks noGrp="1"/>
          </p:cNvSpPr>
          <p:nvPr>
            <p:ph type="sldNum" sz="quarter" idx="12"/>
          </p:nvPr>
        </p:nvSpPr>
        <p:spPr/>
        <p:txBody>
          <a:bodyPr/>
          <a:lstStyle>
            <a:lvl1pPr>
              <a:defRPr sz="1800">
                <a:latin typeface="+mn-lt"/>
              </a:defRPr>
            </a:lvl1pPr>
          </a:lstStyle>
          <a:p>
            <a:fld id="{48F63A3B-78C7-47BE-AE5E-E10140E04643}" type="slidenum">
              <a:rPr lang="en-US" smtClean="0"/>
              <a:pPr/>
              <a:t>‹#›</a:t>
            </a:fld>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hasCustomPrompt="1"/>
          </p:nvPr>
        </p:nvSpPr>
        <p:spPr>
          <a:xfrm>
            <a:off x="3685032" y="2305215"/>
            <a:ext cx="3741928" cy="4306380"/>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hasCustomPrompt="1"/>
          </p:nvPr>
        </p:nvSpPr>
        <p:spPr>
          <a:xfrm>
            <a:off x="7684539" y="2305215"/>
            <a:ext cx="3741928" cy="4306380"/>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0832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25">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ZA"/>
            </a:p>
          </p:txBody>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ZA"/>
            </a:p>
          </p:txBody>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ZA"/>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ZA"/>
            </a:p>
          </p:txBody>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Presentation title</a:t>
            </a:r>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AAD347D-5ACD-4C99-B74B-A9C85AD731AF}" type="datetimeFigureOut">
              <a:rPr lang="en-US" smtClean="0"/>
              <a:t>9/20/2025</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35136326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664" r:id="rId22"/>
    <p:sldLayoutId id="2147483654" r:id="rId23"/>
  </p:sldLayoutIdLst>
  <p:hf hdr="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theconversation.com/" TargetMode="Externa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mailto:Steffnehughes@gmail.com"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Under view of multi-coloured silicon tiles">
            <a:extLst>
              <a:ext uri="{FF2B5EF4-FFF2-40B4-BE49-F238E27FC236}">
                <a16:creationId xmlns:a16="http://schemas.microsoft.com/office/drawing/2014/main" id="{0435BED6-54B8-7CDA-5A28-29AF039B4883}"/>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923109" y="1872343"/>
            <a:ext cx="9904682" cy="1950719"/>
          </a:xfr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anchor="ctr">
            <a:noAutofit/>
          </a:bodyPr>
          <a:lstStyle/>
          <a:p>
            <a:pPr algn="ctr"/>
            <a:r>
              <a:rPr lang="en-US" sz="6000" b="1" dirty="0">
                <a:solidFill>
                  <a:schemeClr val="tx1"/>
                </a:solidFill>
                <a:latin typeface="Abadi" panose="020B0604020104020204" pitchFamily="34" charset="0"/>
              </a:rPr>
              <a:t>Visual art and Visual literacy</a:t>
            </a:r>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a:xfrm>
            <a:off x="6448219" y="4146895"/>
            <a:ext cx="4562452" cy="937622"/>
          </a:xfrm>
        </p:spPr>
        <p:txBody>
          <a:bodyPr>
            <a:normAutofit/>
          </a:bodyPr>
          <a:lstStyle/>
          <a:p>
            <a:r>
              <a:rPr lang="en-US" sz="2800" b="1" dirty="0">
                <a:solidFill>
                  <a:schemeClr val="tx1"/>
                </a:solidFill>
                <a:latin typeface="Abadi" panose="020B0604020104020204" pitchFamily="34" charset="0"/>
              </a:rPr>
              <a:t>Steff Hughes</a:t>
            </a:r>
          </a:p>
          <a:p>
            <a:endParaRPr lang="en-US" dirty="0">
              <a:solidFill>
                <a:schemeClr val="tx1"/>
              </a:solidFill>
            </a:endParaRPr>
          </a:p>
        </p:txBody>
      </p:sp>
    </p:spTree>
    <p:extLst>
      <p:ext uri="{BB962C8B-B14F-4D97-AF65-F5344CB8AC3E}">
        <p14:creationId xmlns:p14="http://schemas.microsoft.com/office/powerpoint/2010/main" val="21315684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a:xfrm>
            <a:off x="1499616" y="756202"/>
            <a:ext cx="5693664" cy="1167848"/>
          </a:xfrm>
        </p:spPr>
        <p:txBody>
          <a:bodyPr/>
          <a:lstStyle/>
          <a:p>
            <a:r>
              <a:rPr lang="en-US" dirty="0"/>
              <a:t>AGENDA</a:t>
            </a: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1499616" y="2542032"/>
            <a:ext cx="5693664" cy="3122168"/>
          </a:xfrm>
        </p:spPr>
        <p:txBody>
          <a:bodyPr>
            <a:normAutofit fontScale="92500"/>
          </a:bodyPr>
          <a:lstStyle/>
          <a:p>
            <a:r>
              <a:rPr lang="en-US" dirty="0"/>
              <a:t>Visual Art​</a:t>
            </a:r>
          </a:p>
          <a:p>
            <a:r>
              <a:rPr lang="en-US" dirty="0"/>
              <a:t>Visual Literacy</a:t>
            </a:r>
          </a:p>
          <a:p>
            <a:r>
              <a:rPr lang="en-US" dirty="0"/>
              <a:t>Abstract Art</a:t>
            </a:r>
          </a:p>
          <a:p>
            <a:r>
              <a:rPr lang="en-US" dirty="0"/>
              <a:t>​Examples</a:t>
            </a:r>
          </a:p>
          <a:p>
            <a:r>
              <a:rPr lang="en-US" dirty="0"/>
              <a:t>You be the judge</a:t>
            </a:r>
          </a:p>
          <a:p>
            <a:r>
              <a:rPr lang="en-US" dirty="0"/>
              <a:t>​Feedback​</a:t>
            </a:r>
          </a:p>
          <a:p>
            <a:endParaRPr lang="en-US" dirty="0"/>
          </a:p>
        </p:txBody>
      </p:sp>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5411931" y="574638"/>
            <a:ext cx="4638903" cy="1400530"/>
          </a:xfrm>
        </p:spPr>
        <p:txBody>
          <a:bodyPr>
            <a:normAutofit/>
          </a:bodyPr>
          <a:lstStyle/>
          <a:p>
            <a:r>
              <a:rPr lang="en-US" dirty="0"/>
              <a:t>Introduction</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5410950" y="3104626"/>
            <a:ext cx="6542925" cy="2721410"/>
          </a:xfrm>
        </p:spPr>
        <p:txBody>
          <a:bodyPr>
            <a:normAutofit/>
          </a:bodyPr>
          <a:lstStyle/>
          <a:p>
            <a:pPr>
              <a:lnSpc>
                <a:spcPct val="90000"/>
              </a:lnSpc>
            </a:pPr>
            <a:r>
              <a:rPr lang="en-US" dirty="0"/>
              <a:t>We are entering the </a:t>
            </a:r>
            <a:r>
              <a:rPr lang="en-US" b="1" i="1" dirty="0">
                <a:solidFill>
                  <a:schemeClr val="tx2"/>
                </a:solidFill>
              </a:rPr>
              <a:t>creative side</a:t>
            </a:r>
            <a:r>
              <a:rPr lang="en-US" dirty="0">
                <a:solidFill>
                  <a:schemeClr val="tx2"/>
                </a:solidFill>
              </a:rPr>
              <a:t> </a:t>
            </a:r>
            <a:r>
              <a:rPr lang="en-US" dirty="0"/>
              <a:t>of photography.</a:t>
            </a:r>
          </a:p>
          <a:p>
            <a:pPr>
              <a:lnSpc>
                <a:spcPct val="90000"/>
              </a:lnSpc>
            </a:pPr>
            <a:r>
              <a:rPr lang="en-US" dirty="0"/>
              <a:t>I have used definitions from the </a:t>
            </a:r>
            <a:r>
              <a:rPr lang="en-US" b="1" i="1" dirty="0">
                <a:solidFill>
                  <a:schemeClr val="tx2"/>
                </a:solidFill>
              </a:rPr>
              <a:t>art world</a:t>
            </a:r>
            <a:r>
              <a:rPr lang="en-US" dirty="0"/>
              <a:t>.</a:t>
            </a:r>
          </a:p>
          <a:p>
            <a:pPr>
              <a:lnSpc>
                <a:spcPct val="90000"/>
              </a:lnSpc>
            </a:pPr>
            <a:r>
              <a:rPr lang="en-US" b="1" i="1" dirty="0">
                <a:solidFill>
                  <a:schemeClr val="tx2"/>
                </a:solidFill>
              </a:rPr>
              <a:t>Immerse yourself</a:t>
            </a:r>
            <a:r>
              <a:rPr lang="en-US" b="1" i="1" dirty="0"/>
              <a:t>  </a:t>
            </a:r>
            <a:r>
              <a:rPr lang="en-US" dirty="0"/>
              <a:t>in the world of Visual Art by attending gallery openings, visiting art museums and following contemporary artists and photographers.</a:t>
            </a:r>
          </a:p>
          <a:p>
            <a:pPr>
              <a:lnSpc>
                <a:spcPct val="90000"/>
              </a:lnSpc>
            </a:pPr>
            <a:r>
              <a:rPr lang="en-US" b="1" i="1" dirty="0">
                <a:solidFill>
                  <a:schemeClr val="tx2"/>
                </a:solidFill>
              </a:rPr>
              <a:t>Free yourself  </a:t>
            </a:r>
            <a:r>
              <a:rPr lang="en-US" dirty="0"/>
              <a:t>from the conventions of traditional, representational photography.</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normAutofit/>
          </a:bodyPr>
          <a:lstStyle/>
          <a:p>
            <a:pPr>
              <a:spcAft>
                <a:spcPts val="600"/>
              </a:spcAft>
            </a:pPr>
            <a:fld id="{48F63A3B-78C7-47BE-AE5E-E10140E04643}" type="slidenum">
              <a:rPr lang="en-US" sz="1800" smtClean="0"/>
              <a:pPr>
                <a:spcAft>
                  <a:spcPts val="600"/>
                </a:spcAft>
              </a:pPr>
              <a:t>3</a:t>
            </a:fld>
            <a:endParaRPr lang="en-US" sz="1800" dirty="0"/>
          </a:p>
        </p:txBody>
      </p:sp>
      <p:pic>
        <p:nvPicPr>
          <p:cNvPr id="28" name="Picture 27" descr="Camera lens">
            <a:extLst>
              <a:ext uri="{FF2B5EF4-FFF2-40B4-BE49-F238E27FC236}">
                <a16:creationId xmlns:a16="http://schemas.microsoft.com/office/drawing/2014/main" id="{2D6E6C9A-8739-7A87-DEBA-73C2DDF8092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Tree>
    <p:extLst>
      <p:ext uri="{BB962C8B-B14F-4D97-AF65-F5344CB8AC3E}">
        <p14:creationId xmlns:p14="http://schemas.microsoft.com/office/powerpoint/2010/main" val="97962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514895" y="187353"/>
            <a:ext cx="2729066" cy="1915647"/>
          </a:xfrm>
        </p:spPr>
        <p:txBody>
          <a:bodyPr/>
          <a:lstStyle/>
          <a:p>
            <a:r>
              <a:rPr lang="en-US" dirty="0"/>
              <a:t>Definition:</a:t>
            </a:r>
            <a:br>
              <a:rPr lang="en-US" dirty="0"/>
            </a:br>
            <a:r>
              <a:rPr lang="en-US" dirty="0"/>
              <a:t>Art</a:t>
            </a:r>
          </a:p>
        </p:txBody>
      </p:sp>
      <p:sp>
        <p:nvSpPr>
          <p:cNvPr id="3" name="Text Placeholder 2">
            <a:extLst>
              <a:ext uri="{FF2B5EF4-FFF2-40B4-BE49-F238E27FC236}">
                <a16:creationId xmlns:a16="http://schemas.microsoft.com/office/drawing/2014/main" id="{A2E339BF-E6D7-DD0E-AF02-6813852EE723}"/>
              </a:ext>
            </a:extLst>
          </p:cNvPr>
          <p:cNvSpPr>
            <a:spLocks noGrp="1"/>
          </p:cNvSpPr>
          <p:nvPr>
            <p:ph type="body" idx="1"/>
          </p:nvPr>
        </p:nvSpPr>
        <p:spPr>
          <a:xfrm>
            <a:off x="3129661" y="2982986"/>
            <a:ext cx="5848875" cy="2729837"/>
          </a:xfrm>
        </p:spPr>
        <p:txBody>
          <a:bodyPr>
            <a:normAutofit fontScale="70000" lnSpcReduction="20000"/>
          </a:bodyPr>
          <a:lstStyle/>
          <a:p>
            <a:pPr algn="ctr">
              <a:lnSpc>
                <a:spcPct val="150000"/>
              </a:lnSpc>
            </a:pPr>
            <a:r>
              <a:rPr lang="en-US" sz="4000" cap="none" spc="15" dirty="0">
                <a:solidFill>
                  <a:srgbClr val="313131"/>
                </a:solidFill>
                <a:latin typeface="Abadi" panose="020B0604020104020204" pitchFamily="34" charset="0"/>
              </a:rPr>
              <a:t>The </a:t>
            </a:r>
            <a:r>
              <a:rPr lang="en-US" sz="4000" i="1" cap="none" spc="15" dirty="0">
                <a:solidFill>
                  <a:srgbClr val="FF0000"/>
                </a:solidFill>
                <a:latin typeface="Abadi" panose="020B0604020104020204" pitchFamily="34" charset="0"/>
              </a:rPr>
              <a:t>conscious</a:t>
            </a:r>
            <a:r>
              <a:rPr lang="en-US" sz="4000" cap="none" spc="15" dirty="0">
                <a:solidFill>
                  <a:srgbClr val="313131"/>
                </a:solidFill>
                <a:latin typeface="Abadi" panose="020B0604020104020204" pitchFamily="34" charset="0"/>
              </a:rPr>
              <a:t> use of </a:t>
            </a:r>
            <a:r>
              <a:rPr lang="en-US" sz="4000" i="1" cap="none" spc="15" dirty="0">
                <a:solidFill>
                  <a:srgbClr val="FF0000"/>
                </a:solidFill>
                <a:latin typeface="Abadi" panose="020B0604020104020204" pitchFamily="34" charset="0"/>
              </a:rPr>
              <a:t>skill</a:t>
            </a:r>
            <a:r>
              <a:rPr lang="en-US" sz="4000" cap="none" spc="15" dirty="0">
                <a:solidFill>
                  <a:srgbClr val="313131"/>
                </a:solidFill>
                <a:latin typeface="Abadi" panose="020B0604020104020204" pitchFamily="34" charset="0"/>
              </a:rPr>
              <a:t> and </a:t>
            </a:r>
            <a:r>
              <a:rPr lang="en-US" sz="4000" i="1" cap="none" spc="15" dirty="0">
                <a:solidFill>
                  <a:srgbClr val="FF0000"/>
                </a:solidFill>
                <a:latin typeface="Abadi" panose="020B0604020104020204" pitchFamily="34" charset="0"/>
              </a:rPr>
              <a:t>creative imagination </a:t>
            </a:r>
            <a:r>
              <a:rPr lang="en-US" sz="4000" cap="none" spc="15" dirty="0">
                <a:solidFill>
                  <a:srgbClr val="313131"/>
                </a:solidFill>
                <a:latin typeface="Abadi" panose="020B0604020104020204" pitchFamily="34" charset="0"/>
              </a:rPr>
              <a:t>especially in the production of </a:t>
            </a:r>
            <a:r>
              <a:rPr lang="en-US" sz="4000" i="1" cap="none" spc="15" dirty="0">
                <a:solidFill>
                  <a:srgbClr val="FF0000"/>
                </a:solidFill>
                <a:latin typeface="Abadi" panose="020B0604020104020204" pitchFamily="34" charset="0"/>
              </a:rPr>
              <a:t>aesthetic</a:t>
            </a:r>
            <a:r>
              <a:rPr lang="en-US" sz="4000" cap="none" spc="15" dirty="0">
                <a:solidFill>
                  <a:srgbClr val="313131"/>
                </a:solidFill>
                <a:latin typeface="Abadi" panose="020B0604020104020204" pitchFamily="34" charset="0"/>
              </a:rPr>
              <a:t> objects.</a:t>
            </a:r>
            <a:br>
              <a:rPr lang="en-US" sz="2200" cap="none" spc="15" dirty="0">
                <a:solidFill>
                  <a:srgbClr val="313131"/>
                </a:solidFill>
                <a:latin typeface="Abadi" panose="020B0604020104020204" pitchFamily="34" charset="0"/>
              </a:rPr>
            </a:br>
            <a:br>
              <a:rPr lang="en-US" sz="2200" cap="none" spc="15" dirty="0">
                <a:solidFill>
                  <a:srgbClr val="313131"/>
                </a:solidFill>
                <a:latin typeface="Abadi" panose="020B0604020104020204" pitchFamily="34" charset="0"/>
              </a:rPr>
            </a:br>
            <a:r>
              <a:rPr lang="en-ZA" sz="2200" dirty="0">
                <a:solidFill>
                  <a:srgbClr val="0070C0"/>
                </a:solidFill>
                <a:latin typeface="Calibri" panose="020F0502020204030204" pitchFamily="34" charset="0"/>
                <a:ea typeface="Calibri" panose="020F0502020204030204" pitchFamily="34" charset="0"/>
                <a:cs typeface="Times New Roman" panose="02020603050405020304" pitchFamily="18" charset="0"/>
              </a:rPr>
              <a:t>https://www.merriam-webster.com/dictionary/art</a:t>
            </a:r>
            <a:endParaRPr lang="en-US" sz="2200" dirty="0">
              <a:solidFill>
                <a:srgbClr val="0070C0"/>
              </a:solidFill>
            </a:endParaRPr>
          </a:p>
        </p:txBody>
      </p:sp>
    </p:spTree>
    <p:extLst>
      <p:ext uri="{BB962C8B-B14F-4D97-AF65-F5344CB8AC3E}">
        <p14:creationId xmlns:p14="http://schemas.microsoft.com/office/powerpoint/2010/main" val="387421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A1E7-2041-A359-28D3-E137452A3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E63A6-766A-96F6-86B7-EEF9FF3E6FE9}"/>
              </a:ext>
            </a:extLst>
          </p:cNvPr>
          <p:cNvSpPr>
            <a:spLocks noGrp="1"/>
          </p:cNvSpPr>
          <p:nvPr>
            <p:ph type="title"/>
          </p:nvPr>
        </p:nvSpPr>
        <p:spPr>
          <a:xfrm>
            <a:off x="514895" y="187353"/>
            <a:ext cx="2729066" cy="1915647"/>
          </a:xfrm>
        </p:spPr>
        <p:txBody>
          <a:bodyPr/>
          <a:lstStyle/>
          <a:p>
            <a:r>
              <a:rPr lang="en-US" dirty="0"/>
              <a:t>Definition:</a:t>
            </a:r>
            <a:br>
              <a:rPr lang="en-US" dirty="0"/>
            </a:br>
            <a:r>
              <a:rPr lang="en-US" dirty="0"/>
              <a:t>Visual Art</a:t>
            </a:r>
          </a:p>
        </p:txBody>
      </p:sp>
      <p:sp>
        <p:nvSpPr>
          <p:cNvPr id="3" name="Text Placeholder 2">
            <a:extLst>
              <a:ext uri="{FF2B5EF4-FFF2-40B4-BE49-F238E27FC236}">
                <a16:creationId xmlns:a16="http://schemas.microsoft.com/office/drawing/2014/main" id="{35F7722A-8C9F-CD29-447C-E3FF13E039EF}"/>
              </a:ext>
            </a:extLst>
          </p:cNvPr>
          <p:cNvSpPr>
            <a:spLocks noGrp="1"/>
          </p:cNvSpPr>
          <p:nvPr>
            <p:ph type="body" idx="1"/>
          </p:nvPr>
        </p:nvSpPr>
        <p:spPr>
          <a:xfrm>
            <a:off x="3129661" y="2982986"/>
            <a:ext cx="5848875" cy="2729837"/>
          </a:xfrm>
        </p:spPr>
        <p:txBody>
          <a:bodyPr>
            <a:normAutofit fontScale="55000" lnSpcReduction="20000"/>
          </a:bodyPr>
          <a:lstStyle/>
          <a:p>
            <a:pPr algn="ctr">
              <a:lnSpc>
                <a:spcPct val="150000"/>
              </a:lnSpc>
            </a:pPr>
            <a:r>
              <a:rPr lang="en-US" sz="4000" cap="none" spc="15" dirty="0">
                <a:solidFill>
                  <a:srgbClr val="313131"/>
                </a:solidFill>
                <a:latin typeface="Abadi" panose="020B0604020104020204" pitchFamily="34" charset="0"/>
              </a:rPr>
              <a:t>"Visual Arts" is a modern but imprecise umbrella term for a broad category of art which includes artistic disciplines from various sub-categories. Its wide ambit renders meaningless any attempt at definition.</a:t>
            </a:r>
            <a:br>
              <a:rPr lang="en-US" sz="2200" cap="none" spc="15" dirty="0">
                <a:solidFill>
                  <a:srgbClr val="313131"/>
                </a:solidFill>
                <a:latin typeface="Abadi" panose="020B0604020104020204" pitchFamily="34" charset="0"/>
              </a:rPr>
            </a:br>
            <a:br>
              <a:rPr lang="en-US" sz="2200" cap="none" spc="15" dirty="0">
                <a:solidFill>
                  <a:srgbClr val="313131"/>
                </a:solidFill>
                <a:latin typeface="Abadi" panose="020B0604020104020204" pitchFamily="34" charset="0"/>
              </a:rPr>
            </a:br>
            <a:r>
              <a:rPr lang="en-ZA"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http://www.visual-arts-cork.com/definitions/visual-art.htm</a:t>
            </a:r>
            <a:endParaRPr lang="en-US" sz="2200" dirty="0">
              <a:solidFill>
                <a:srgbClr val="0070C0"/>
              </a:solidFill>
            </a:endParaRPr>
          </a:p>
        </p:txBody>
      </p:sp>
    </p:spTree>
    <p:extLst>
      <p:ext uri="{BB962C8B-B14F-4D97-AF65-F5344CB8AC3E}">
        <p14:creationId xmlns:p14="http://schemas.microsoft.com/office/powerpoint/2010/main" val="49409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954-9BCB-7FD9-A210-38DC54382D45}"/>
              </a:ext>
            </a:extLst>
          </p:cNvPr>
          <p:cNvSpPr>
            <a:spLocks noGrp="1"/>
          </p:cNvSpPr>
          <p:nvPr>
            <p:ph type="title"/>
          </p:nvPr>
        </p:nvSpPr>
        <p:spPr>
          <a:xfrm>
            <a:off x="4327725" y="2913436"/>
            <a:ext cx="6984906" cy="2560441"/>
          </a:xfrm>
        </p:spPr>
        <p:txBody>
          <a:bodyPr/>
          <a:lstStyle/>
          <a:p>
            <a:r>
              <a:rPr lang="en-US" sz="3200" b="0" i="0" dirty="0">
                <a:solidFill>
                  <a:schemeClr val="tx1"/>
                </a:solidFill>
                <a:effectLst/>
                <a:latin typeface="Open Sans" panose="020B0606030504020204" pitchFamily="34" charset="0"/>
              </a:rPr>
              <a:t>The main focus of visual arts is </a:t>
            </a:r>
            <a:r>
              <a:rPr lang="en-US" sz="3200" i="1" dirty="0">
                <a:solidFill>
                  <a:schemeClr val="tx2"/>
                </a:solidFill>
                <a:effectLst/>
                <a:latin typeface="Open Sans" panose="020B0606030504020204" pitchFamily="34" charset="0"/>
              </a:rPr>
              <a:t>creative expression through visual means</a:t>
            </a:r>
            <a:r>
              <a:rPr lang="en-US" sz="3200" b="0" i="0" dirty="0">
                <a:solidFill>
                  <a:schemeClr val="tx1"/>
                </a:solidFill>
                <a:effectLst/>
                <a:latin typeface="Open Sans" panose="020B0606030504020204" pitchFamily="34" charset="0"/>
              </a:rPr>
              <a:t>. This means there is communication </a:t>
            </a:r>
            <a:r>
              <a:rPr lang="en-US" sz="3200" i="1" dirty="0">
                <a:solidFill>
                  <a:schemeClr val="tx2"/>
                </a:solidFill>
                <a:effectLst/>
                <a:latin typeface="Open Sans" panose="020B0606030504020204" pitchFamily="34" charset="0"/>
              </a:rPr>
              <a:t>without the need for words</a:t>
            </a:r>
            <a:r>
              <a:rPr lang="en-US" sz="3200" b="0" i="0" dirty="0">
                <a:solidFill>
                  <a:schemeClr val="tx1"/>
                </a:solidFill>
                <a:effectLst/>
                <a:latin typeface="Open Sans" panose="020B0606030504020204" pitchFamily="34" charset="0"/>
              </a:rPr>
              <a:t> and without the need for the other human senses.</a:t>
            </a:r>
            <a:endParaRPr lang="en-US" sz="3200" dirty="0">
              <a:solidFill>
                <a:schemeClr val="tx1"/>
              </a:solidFill>
            </a:endParaRPr>
          </a:p>
        </p:txBody>
      </p:sp>
      <p:sp>
        <p:nvSpPr>
          <p:cNvPr id="23" name="Slide Number Placeholder 22">
            <a:extLst>
              <a:ext uri="{FF2B5EF4-FFF2-40B4-BE49-F238E27FC236}">
                <a16:creationId xmlns:a16="http://schemas.microsoft.com/office/drawing/2014/main" id="{94FF72B7-0438-3641-5939-75128934B0DF}"/>
              </a:ext>
            </a:extLst>
          </p:cNvPr>
          <p:cNvSpPr>
            <a:spLocks noGrp="1"/>
          </p:cNvSpPr>
          <p:nvPr>
            <p:ph type="sldNum" sz="quarter" idx="12"/>
          </p:nvPr>
        </p:nvSpPr>
        <p:spPr/>
        <p:txBody>
          <a:bodyPr/>
          <a:lstStyle/>
          <a:p>
            <a:fld id="{48F63A3B-78C7-47BE-AE5E-E10140E04643}" type="slidenum">
              <a:rPr lang="en-US" smtClean="0"/>
              <a:pPr/>
              <a:t>6</a:t>
            </a:fld>
            <a:endParaRPr lang="en-US" dirty="0"/>
          </a:p>
        </p:txBody>
      </p:sp>
      <p:sp>
        <p:nvSpPr>
          <p:cNvPr id="6" name="Text Placeholder 5">
            <a:extLst>
              <a:ext uri="{FF2B5EF4-FFF2-40B4-BE49-F238E27FC236}">
                <a16:creationId xmlns:a16="http://schemas.microsoft.com/office/drawing/2014/main" id="{8E016EE4-D06F-BB48-F27D-14F290F0FE86}"/>
              </a:ext>
            </a:extLst>
          </p:cNvPr>
          <p:cNvSpPr>
            <a:spLocks noGrp="1"/>
          </p:cNvSpPr>
          <p:nvPr>
            <p:ph type="body" sz="quarter" idx="15"/>
          </p:nvPr>
        </p:nvSpPr>
        <p:spPr>
          <a:xfrm>
            <a:off x="3611880" y="2052787"/>
            <a:ext cx="768096" cy="1882471"/>
          </a:xfrm>
        </p:spPr>
        <p:txBody>
          <a:bodyPr/>
          <a:lstStyle/>
          <a:p>
            <a:r>
              <a:rPr lang="en-US" dirty="0"/>
              <a:t>“</a:t>
            </a:r>
          </a:p>
        </p:txBody>
      </p:sp>
      <p:sp>
        <p:nvSpPr>
          <p:cNvPr id="4" name="Text Placeholder 3">
            <a:extLst>
              <a:ext uri="{FF2B5EF4-FFF2-40B4-BE49-F238E27FC236}">
                <a16:creationId xmlns:a16="http://schemas.microsoft.com/office/drawing/2014/main" id="{D2BBD890-6A99-C160-C084-2916E2310718}"/>
              </a:ext>
            </a:extLst>
          </p:cNvPr>
          <p:cNvSpPr>
            <a:spLocks noGrp="1"/>
          </p:cNvSpPr>
          <p:nvPr>
            <p:ph type="body" sz="quarter" idx="13"/>
          </p:nvPr>
        </p:nvSpPr>
        <p:spPr>
          <a:xfrm>
            <a:off x="4428552" y="5422889"/>
            <a:ext cx="6783252" cy="864804"/>
          </a:xfrm>
        </p:spPr>
        <p:txBody>
          <a:bodyPr/>
          <a:lstStyle/>
          <a:p>
            <a:r>
              <a:rPr lang="en-US" sz="1200" cap="all" dirty="0">
                <a:latin typeface="Calibri" panose="020F0502020204030204" pitchFamily="34" charset="0"/>
                <a:cs typeface="Times New Roman" panose="02020603050405020304" pitchFamily="18" charset="0"/>
              </a:rPr>
              <a:t>https://study.com/academy/lesson/visual-arts-types-characteristics-examples.html</a:t>
            </a:r>
          </a:p>
        </p:txBody>
      </p:sp>
      <p:sp>
        <p:nvSpPr>
          <p:cNvPr id="5" name="Text Placeholder 4">
            <a:extLst>
              <a:ext uri="{FF2B5EF4-FFF2-40B4-BE49-F238E27FC236}">
                <a16:creationId xmlns:a16="http://schemas.microsoft.com/office/drawing/2014/main" id="{EEE736C0-59DE-A4DF-7A05-6F22D48CC0D3}"/>
              </a:ext>
            </a:extLst>
          </p:cNvPr>
          <p:cNvSpPr>
            <a:spLocks noGrp="1"/>
          </p:cNvSpPr>
          <p:nvPr>
            <p:ph type="body" sz="quarter" idx="14"/>
          </p:nvPr>
        </p:nvSpPr>
        <p:spPr>
          <a:xfrm>
            <a:off x="8969393" y="4609073"/>
            <a:ext cx="768096" cy="1627632"/>
          </a:xfrm>
        </p:spPr>
        <p:txBody>
          <a:bodyPr/>
          <a:lstStyle/>
          <a:p>
            <a:r>
              <a:rPr lang="en-US" dirty="0"/>
              <a:t>”</a:t>
            </a:r>
          </a:p>
        </p:txBody>
      </p:sp>
    </p:spTree>
    <p:extLst>
      <p:ext uri="{BB962C8B-B14F-4D97-AF65-F5344CB8AC3E}">
        <p14:creationId xmlns:p14="http://schemas.microsoft.com/office/powerpoint/2010/main" val="685681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A8B62-B8AF-46C9-094D-86EC5D3FF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4B57A-57E9-6F4E-8E54-E0B74A49CA8C}"/>
              </a:ext>
            </a:extLst>
          </p:cNvPr>
          <p:cNvSpPr>
            <a:spLocks noGrp="1"/>
          </p:cNvSpPr>
          <p:nvPr>
            <p:ph type="title"/>
          </p:nvPr>
        </p:nvSpPr>
        <p:spPr/>
        <p:txBody>
          <a:bodyPr/>
          <a:lstStyle/>
          <a:p>
            <a:r>
              <a:rPr lang="en-ZA" dirty="0"/>
              <a:t>How do you assess Visual art?</a:t>
            </a:r>
          </a:p>
        </p:txBody>
      </p:sp>
      <p:sp>
        <p:nvSpPr>
          <p:cNvPr id="3" name="Slide Number Placeholder 2">
            <a:extLst>
              <a:ext uri="{FF2B5EF4-FFF2-40B4-BE49-F238E27FC236}">
                <a16:creationId xmlns:a16="http://schemas.microsoft.com/office/drawing/2014/main" id="{9DC4BD48-4E46-A35A-A5CB-BAF3B8F3DB38}"/>
              </a:ext>
            </a:extLst>
          </p:cNvPr>
          <p:cNvSpPr>
            <a:spLocks noGrp="1"/>
          </p:cNvSpPr>
          <p:nvPr>
            <p:ph type="sldNum" sz="quarter" idx="12"/>
          </p:nvPr>
        </p:nvSpPr>
        <p:spPr/>
        <p:txBody>
          <a:bodyPr/>
          <a:lstStyle/>
          <a:p>
            <a:fld id="{48F63A3B-78C7-47BE-AE5E-E10140E04643}" type="slidenum">
              <a:rPr lang="en-US" smtClean="0"/>
              <a:pPr/>
              <a:t>7</a:t>
            </a:fld>
            <a:endParaRPr lang="en-US" dirty="0"/>
          </a:p>
        </p:txBody>
      </p:sp>
      <p:sp>
        <p:nvSpPr>
          <p:cNvPr id="7" name="Content Placeholder 6">
            <a:extLst>
              <a:ext uri="{FF2B5EF4-FFF2-40B4-BE49-F238E27FC236}">
                <a16:creationId xmlns:a16="http://schemas.microsoft.com/office/drawing/2014/main" id="{9B071DF6-CDB8-4660-B014-D0D1CAA40104}"/>
              </a:ext>
            </a:extLst>
          </p:cNvPr>
          <p:cNvSpPr>
            <a:spLocks noGrp="1"/>
          </p:cNvSpPr>
          <p:nvPr>
            <p:ph sz="quarter" idx="4"/>
          </p:nvPr>
        </p:nvSpPr>
        <p:spPr>
          <a:xfrm>
            <a:off x="4138132" y="2667385"/>
            <a:ext cx="7439243" cy="3684588"/>
          </a:xfrm>
        </p:spPr>
        <p:txBody>
          <a:bodyPr>
            <a:normAutofit fontScale="85000" lnSpcReduction="20000"/>
          </a:bodyPr>
          <a:lstStyle/>
          <a:p>
            <a:r>
              <a:rPr lang="en-ZA" dirty="0"/>
              <a:t>Composition – arrangement of elements</a:t>
            </a:r>
          </a:p>
          <a:p>
            <a:r>
              <a:rPr lang="en-ZA" dirty="0"/>
              <a:t>Line – soft, hard, edgy, smooth, fast, slow, actual or implied</a:t>
            </a:r>
          </a:p>
          <a:p>
            <a:r>
              <a:rPr lang="en-ZA" dirty="0"/>
              <a:t>Colour – bright, subtle, harmonious, jarring, happy, sad, moody</a:t>
            </a:r>
          </a:p>
          <a:p>
            <a:r>
              <a:rPr lang="en-ZA" dirty="0"/>
              <a:t>Shape – a line bounding a 2D (flat) shape e.g. a circle or a square</a:t>
            </a:r>
          </a:p>
          <a:p>
            <a:r>
              <a:rPr lang="en-ZA" dirty="0"/>
              <a:t>Form – an attempt to represent a 3D object, e.g. a ball or a cube</a:t>
            </a:r>
          </a:p>
          <a:p>
            <a:r>
              <a:rPr lang="en-ZA" dirty="0"/>
              <a:t>Space – perspective, implied distance, positive and negative space</a:t>
            </a:r>
          </a:p>
          <a:p>
            <a:r>
              <a:rPr lang="en-ZA" dirty="0"/>
              <a:t>Pattern - a repeated design element of shapes or lines</a:t>
            </a:r>
          </a:p>
          <a:p>
            <a:r>
              <a:rPr lang="en-ZA" dirty="0"/>
              <a:t>Texture – an attempt to visually describe what something feels like</a:t>
            </a:r>
          </a:p>
          <a:p>
            <a:r>
              <a:rPr lang="en-ZA" dirty="0"/>
              <a:t>Repetition – adds visual rhythm </a:t>
            </a:r>
          </a:p>
          <a:p>
            <a:r>
              <a:rPr lang="en-ZA" dirty="0"/>
              <a:t>Contrast/Value – light and dark, colour tones, high key/low key</a:t>
            </a:r>
          </a:p>
          <a:p>
            <a:r>
              <a:rPr lang="en-ZA" dirty="0"/>
              <a:t>Balance – harmonious or imbalanced</a:t>
            </a:r>
          </a:p>
          <a:p>
            <a:r>
              <a:rPr lang="en-ZA" dirty="0">
                <a:solidFill>
                  <a:schemeClr val="tx2"/>
                </a:solidFill>
              </a:rPr>
              <a:t>Mood / feeling</a:t>
            </a:r>
          </a:p>
          <a:p>
            <a:r>
              <a:rPr lang="en-ZA" dirty="0">
                <a:solidFill>
                  <a:schemeClr val="tx2"/>
                </a:solidFill>
              </a:rPr>
              <a:t>Meaning / Symbolism</a:t>
            </a:r>
          </a:p>
        </p:txBody>
      </p:sp>
    </p:spTree>
    <p:extLst>
      <p:ext uri="{BB962C8B-B14F-4D97-AF65-F5344CB8AC3E}">
        <p14:creationId xmlns:p14="http://schemas.microsoft.com/office/powerpoint/2010/main" val="235175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41825-F340-4E5C-51FE-4B87191EA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C9EF3-0EED-9F11-3838-0175992B4DDA}"/>
              </a:ext>
            </a:extLst>
          </p:cNvPr>
          <p:cNvSpPr>
            <a:spLocks noGrp="1"/>
          </p:cNvSpPr>
          <p:nvPr>
            <p:ph type="title"/>
          </p:nvPr>
        </p:nvSpPr>
        <p:spPr>
          <a:xfrm>
            <a:off x="467271" y="397926"/>
            <a:ext cx="2729066" cy="1915647"/>
          </a:xfrm>
        </p:spPr>
        <p:txBody>
          <a:bodyPr/>
          <a:lstStyle/>
          <a:p>
            <a:r>
              <a:rPr lang="en-US" dirty="0"/>
              <a:t>Definition:</a:t>
            </a:r>
            <a:br>
              <a:rPr lang="en-US" dirty="0"/>
            </a:br>
            <a:r>
              <a:rPr lang="en-US" dirty="0"/>
              <a:t>Visual literacy</a:t>
            </a:r>
          </a:p>
        </p:txBody>
      </p:sp>
      <p:sp>
        <p:nvSpPr>
          <p:cNvPr id="3" name="Text Placeholder 2">
            <a:extLst>
              <a:ext uri="{FF2B5EF4-FFF2-40B4-BE49-F238E27FC236}">
                <a16:creationId xmlns:a16="http://schemas.microsoft.com/office/drawing/2014/main" id="{A6E38D58-C2CC-75B7-FAD8-7A45D3FC5E13}"/>
              </a:ext>
            </a:extLst>
          </p:cNvPr>
          <p:cNvSpPr>
            <a:spLocks noGrp="1"/>
          </p:cNvSpPr>
          <p:nvPr>
            <p:ph type="body" idx="1"/>
          </p:nvPr>
        </p:nvSpPr>
        <p:spPr>
          <a:xfrm>
            <a:off x="3129661" y="3139740"/>
            <a:ext cx="5848875" cy="2555665"/>
          </a:xfrm>
        </p:spPr>
        <p:txBody>
          <a:bodyPr>
            <a:normAutofit fontScale="92500"/>
          </a:bodyPr>
          <a:lstStyle/>
          <a:p>
            <a:pPr algn="ctr">
              <a:lnSpc>
                <a:spcPct val="150000"/>
              </a:lnSpc>
            </a:pPr>
            <a:r>
              <a:rPr lang="en-US" sz="2200" cap="none" spc="15" dirty="0">
                <a:solidFill>
                  <a:srgbClr val="313131"/>
                </a:solidFill>
                <a:latin typeface="Abadi" panose="020B0604020104020204" pitchFamily="34" charset="0"/>
              </a:rPr>
              <a:t>“Visual literacy” is the ability to read, write and create visual images. Visual media is a linguistic tool with which we communicate, exchange ideas and navigate our complex world.</a:t>
            </a:r>
            <a:br>
              <a:rPr lang="en-ZA" sz="2200" cap="none" spc="15" dirty="0">
                <a:solidFill>
                  <a:srgbClr val="313131"/>
                </a:solidFill>
                <a:latin typeface="Abadi" panose="020B0604020104020204" pitchFamily="34" charset="0"/>
              </a:rPr>
            </a:br>
            <a:r>
              <a:rPr lang="en-US" sz="1500" dirty="0">
                <a:solidFill>
                  <a:srgbClr val="0070C0"/>
                </a:solidFill>
              </a:rPr>
              <a:t>https://visualliteracytoday.org/</a:t>
            </a:r>
          </a:p>
        </p:txBody>
      </p:sp>
    </p:spTree>
    <p:extLst>
      <p:ext uri="{BB962C8B-B14F-4D97-AF65-F5344CB8AC3E}">
        <p14:creationId xmlns:p14="http://schemas.microsoft.com/office/powerpoint/2010/main" val="98229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76C5-32D2-3611-5EBC-D69B020AB0D7}"/>
              </a:ext>
            </a:extLst>
          </p:cNvPr>
          <p:cNvSpPr>
            <a:spLocks noGrp="1"/>
          </p:cNvSpPr>
          <p:nvPr>
            <p:ph type="title"/>
          </p:nvPr>
        </p:nvSpPr>
        <p:spPr>
          <a:xfrm>
            <a:off x="4319573" y="2441961"/>
            <a:ext cx="6984906" cy="2560441"/>
          </a:xfrm>
          <a:solidFill>
            <a:schemeClr val="bg1"/>
          </a:solidFill>
        </p:spPr>
        <p:txBody>
          <a:bodyPr anchor="t"/>
          <a:lstStyle/>
          <a:p>
            <a:pPr algn="ctr"/>
            <a:br>
              <a:rPr lang="en-US" dirty="0">
                <a:solidFill>
                  <a:schemeClr val="tx1"/>
                </a:solidFill>
              </a:rPr>
            </a:br>
            <a:r>
              <a:rPr lang="en-US" dirty="0">
                <a:solidFill>
                  <a:schemeClr val="tx1"/>
                </a:solidFill>
              </a:rPr>
              <a:t>3.2 billion images and 720,000 hours of video are shared online daily</a:t>
            </a:r>
            <a:endParaRPr lang="en-ZA" dirty="0"/>
          </a:p>
        </p:txBody>
      </p:sp>
      <p:sp>
        <p:nvSpPr>
          <p:cNvPr id="3" name="Slide Number Placeholder 2">
            <a:extLst>
              <a:ext uri="{FF2B5EF4-FFF2-40B4-BE49-F238E27FC236}">
                <a16:creationId xmlns:a16="http://schemas.microsoft.com/office/drawing/2014/main" id="{288E5BD0-CF5E-1EE3-6EF3-AFDB6A6DA263}"/>
              </a:ext>
            </a:extLst>
          </p:cNvPr>
          <p:cNvSpPr>
            <a:spLocks noGrp="1"/>
          </p:cNvSpPr>
          <p:nvPr>
            <p:ph type="sldNum" sz="quarter" idx="12"/>
          </p:nvPr>
        </p:nvSpPr>
        <p:spPr/>
        <p:txBody>
          <a:bodyPr/>
          <a:lstStyle/>
          <a:p>
            <a:fld id="{48F63A3B-78C7-47BE-AE5E-E10140E04643}" type="slidenum">
              <a:rPr lang="en-US" smtClean="0"/>
              <a:pPr/>
              <a:t>9</a:t>
            </a:fld>
            <a:endParaRPr lang="en-US" dirty="0"/>
          </a:p>
        </p:txBody>
      </p:sp>
      <p:sp>
        <p:nvSpPr>
          <p:cNvPr id="4" name="Text Placeholder 3">
            <a:extLst>
              <a:ext uri="{FF2B5EF4-FFF2-40B4-BE49-F238E27FC236}">
                <a16:creationId xmlns:a16="http://schemas.microsoft.com/office/drawing/2014/main" id="{8BEAA796-5012-5301-763F-7F049A5BC030}"/>
              </a:ext>
            </a:extLst>
          </p:cNvPr>
          <p:cNvSpPr>
            <a:spLocks noGrp="1"/>
          </p:cNvSpPr>
          <p:nvPr>
            <p:ph type="body" sz="quarter" idx="15"/>
          </p:nvPr>
        </p:nvSpPr>
        <p:spPr>
          <a:xfrm>
            <a:off x="3611880" y="2466252"/>
            <a:ext cx="768096" cy="1882471"/>
          </a:xfrm>
        </p:spPr>
        <p:txBody>
          <a:bodyPr/>
          <a:lstStyle/>
          <a:p>
            <a:endParaRPr lang="en-ZA"/>
          </a:p>
        </p:txBody>
      </p:sp>
      <p:sp>
        <p:nvSpPr>
          <p:cNvPr id="5" name="Text Placeholder 4">
            <a:extLst>
              <a:ext uri="{FF2B5EF4-FFF2-40B4-BE49-F238E27FC236}">
                <a16:creationId xmlns:a16="http://schemas.microsoft.com/office/drawing/2014/main" id="{5C36BA1A-C9DE-6C38-CFEC-AB85AE881F6D}"/>
              </a:ext>
            </a:extLst>
          </p:cNvPr>
          <p:cNvSpPr>
            <a:spLocks noGrp="1"/>
          </p:cNvSpPr>
          <p:nvPr>
            <p:ph type="body" sz="quarter" idx="13"/>
          </p:nvPr>
        </p:nvSpPr>
        <p:spPr>
          <a:xfrm>
            <a:off x="5686694" y="4035734"/>
            <a:ext cx="4971237" cy="864804"/>
          </a:xfrm>
        </p:spPr>
        <p:txBody>
          <a:bodyPr/>
          <a:lstStyle/>
          <a:p>
            <a:pPr algn="r"/>
            <a:endParaRPr lang="en-ZA" sz="1400" dirty="0"/>
          </a:p>
          <a:p>
            <a:pPr algn="r"/>
            <a:r>
              <a:rPr lang="en-ZA" sz="1400" cap="all" dirty="0">
                <a:solidFill>
                  <a:srgbClr val="0070C0"/>
                </a:solidFill>
                <a:hlinkClick r:id="rId2">
                  <a:extLst>
                    <a:ext uri="{A12FA001-AC4F-418D-AE19-62706E023703}">
                      <ahyp:hlinkClr xmlns:ahyp="http://schemas.microsoft.com/office/drawing/2018/hyperlinkcolor" val="tx"/>
                    </a:ext>
                  </a:extLst>
                </a:hlinkClick>
              </a:rPr>
              <a:t>https://theconversation.com/</a:t>
            </a:r>
            <a:endParaRPr lang="en-ZA" sz="1400" cap="all" dirty="0">
              <a:solidFill>
                <a:srgbClr val="0070C0"/>
              </a:solidFill>
            </a:endParaRPr>
          </a:p>
          <a:p>
            <a:pPr algn="r"/>
            <a:r>
              <a:rPr lang="en-ZA" sz="1400" dirty="0"/>
              <a:t>Statistics from 2020</a:t>
            </a:r>
          </a:p>
        </p:txBody>
      </p:sp>
      <p:sp>
        <p:nvSpPr>
          <p:cNvPr id="6" name="Text Placeholder 5">
            <a:extLst>
              <a:ext uri="{FF2B5EF4-FFF2-40B4-BE49-F238E27FC236}">
                <a16:creationId xmlns:a16="http://schemas.microsoft.com/office/drawing/2014/main" id="{799FEC46-DD40-0C22-54D3-9BC6D5D63710}"/>
              </a:ext>
            </a:extLst>
          </p:cNvPr>
          <p:cNvSpPr>
            <a:spLocks noGrp="1"/>
          </p:cNvSpPr>
          <p:nvPr>
            <p:ph type="body" sz="quarter" idx="14"/>
          </p:nvPr>
        </p:nvSpPr>
        <p:spPr>
          <a:xfrm>
            <a:off x="10806691" y="3221918"/>
            <a:ext cx="768096" cy="1627632"/>
          </a:xfrm>
        </p:spPr>
        <p:txBody>
          <a:bodyPr/>
          <a:lstStyle/>
          <a:p>
            <a:endParaRPr lang="en-ZA" dirty="0"/>
          </a:p>
        </p:txBody>
      </p:sp>
    </p:spTree>
    <p:extLst>
      <p:ext uri="{BB962C8B-B14F-4D97-AF65-F5344CB8AC3E}">
        <p14:creationId xmlns:p14="http://schemas.microsoft.com/office/powerpoint/2010/main" val="135232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118D4-3C45-347C-B2D5-4905F1F60E52}"/>
              </a:ext>
            </a:extLst>
          </p:cNvPr>
          <p:cNvSpPr>
            <a:spLocks noGrp="1"/>
          </p:cNvSpPr>
          <p:nvPr>
            <p:ph type="title"/>
          </p:nvPr>
        </p:nvSpPr>
        <p:spPr/>
        <p:txBody>
          <a:bodyPr/>
          <a:lstStyle/>
          <a:p>
            <a:r>
              <a:rPr lang="en-ZA" dirty="0"/>
              <a:t>Do you “look” or do you “see?</a:t>
            </a:r>
          </a:p>
        </p:txBody>
      </p:sp>
      <p:sp>
        <p:nvSpPr>
          <p:cNvPr id="3" name="Slide Number Placeholder 2">
            <a:extLst>
              <a:ext uri="{FF2B5EF4-FFF2-40B4-BE49-F238E27FC236}">
                <a16:creationId xmlns:a16="http://schemas.microsoft.com/office/drawing/2014/main" id="{3DCAE92B-EF6C-1565-45F3-37F54D03954E}"/>
              </a:ext>
            </a:extLst>
          </p:cNvPr>
          <p:cNvSpPr>
            <a:spLocks noGrp="1"/>
          </p:cNvSpPr>
          <p:nvPr>
            <p:ph type="sldNum" sz="quarter" idx="12"/>
          </p:nvPr>
        </p:nvSpPr>
        <p:spPr/>
        <p:txBody>
          <a:bodyPr/>
          <a:lstStyle/>
          <a:p>
            <a:fld id="{48F63A3B-78C7-47BE-AE5E-E10140E04643}" type="slidenum">
              <a:rPr lang="en-US" smtClean="0"/>
              <a:pPr/>
              <a:t>10</a:t>
            </a:fld>
            <a:endParaRPr lang="en-US" dirty="0"/>
          </a:p>
        </p:txBody>
      </p:sp>
      <p:sp>
        <p:nvSpPr>
          <p:cNvPr id="4" name="Text Placeholder 3">
            <a:extLst>
              <a:ext uri="{FF2B5EF4-FFF2-40B4-BE49-F238E27FC236}">
                <a16:creationId xmlns:a16="http://schemas.microsoft.com/office/drawing/2014/main" id="{F4BD008F-741F-C388-FBB6-645D07CEC0ED}"/>
              </a:ext>
            </a:extLst>
          </p:cNvPr>
          <p:cNvSpPr>
            <a:spLocks noGrp="1"/>
          </p:cNvSpPr>
          <p:nvPr>
            <p:ph type="body" idx="1"/>
          </p:nvPr>
        </p:nvSpPr>
        <p:spPr>
          <a:xfrm>
            <a:off x="3986784" y="2151049"/>
            <a:ext cx="3813048" cy="730504"/>
          </a:xfrm>
        </p:spPr>
        <p:txBody>
          <a:bodyPr/>
          <a:lstStyle/>
          <a:p>
            <a:r>
              <a:rPr lang="en-ZA" dirty="0"/>
              <a:t>Look?</a:t>
            </a:r>
          </a:p>
        </p:txBody>
      </p:sp>
      <p:sp>
        <p:nvSpPr>
          <p:cNvPr id="5" name="Content Placeholder 4">
            <a:extLst>
              <a:ext uri="{FF2B5EF4-FFF2-40B4-BE49-F238E27FC236}">
                <a16:creationId xmlns:a16="http://schemas.microsoft.com/office/drawing/2014/main" id="{6FC5D857-5207-A1B2-359A-456033A3D382}"/>
              </a:ext>
            </a:extLst>
          </p:cNvPr>
          <p:cNvSpPr>
            <a:spLocks noGrp="1"/>
          </p:cNvSpPr>
          <p:nvPr>
            <p:ph sz="half" idx="2"/>
          </p:nvPr>
        </p:nvSpPr>
        <p:spPr>
          <a:xfrm>
            <a:off x="3986784" y="2957047"/>
            <a:ext cx="3803992" cy="3684588"/>
          </a:xfrm>
        </p:spPr>
        <p:txBody>
          <a:bodyPr/>
          <a:lstStyle/>
          <a:p>
            <a:r>
              <a:rPr lang="en-ZA" dirty="0"/>
              <a:t>Superficial</a:t>
            </a:r>
          </a:p>
          <a:p>
            <a:r>
              <a:rPr lang="en-ZA" dirty="0"/>
              <a:t>With or without intent (autopilot)</a:t>
            </a:r>
          </a:p>
          <a:p>
            <a:r>
              <a:rPr lang="en-ZA" dirty="0"/>
              <a:t>Practical and necessary (maps)</a:t>
            </a:r>
          </a:p>
          <a:p>
            <a:r>
              <a:rPr lang="en-ZA" dirty="0"/>
              <a:t>Take in information without processing</a:t>
            </a:r>
          </a:p>
        </p:txBody>
      </p:sp>
      <p:sp>
        <p:nvSpPr>
          <p:cNvPr id="6" name="Text Placeholder 5">
            <a:extLst>
              <a:ext uri="{FF2B5EF4-FFF2-40B4-BE49-F238E27FC236}">
                <a16:creationId xmlns:a16="http://schemas.microsoft.com/office/drawing/2014/main" id="{3CD24CA9-8FC9-7950-A611-5B634732256D}"/>
              </a:ext>
            </a:extLst>
          </p:cNvPr>
          <p:cNvSpPr>
            <a:spLocks noGrp="1"/>
          </p:cNvSpPr>
          <p:nvPr>
            <p:ph type="body" sz="quarter" idx="3"/>
          </p:nvPr>
        </p:nvSpPr>
        <p:spPr>
          <a:xfrm>
            <a:off x="7857877" y="2151049"/>
            <a:ext cx="3568150" cy="730504"/>
          </a:xfrm>
        </p:spPr>
        <p:txBody>
          <a:bodyPr/>
          <a:lstStyle/>
          <a:p>
            <a:r>
              <a:rPr lang="en-ZA" dirty="0"/>
              <a:t>See?</a:t>
            </a:r>
          </a:p>
        </p:txBody>
      </p:sp>
      <p:sp>
        <p:nvSpPr>
          <p:cNvPr id="7" name="Content Placeholder 6">
            <a:extLst>
              <a:ext uri="{FF2B5EF4-FFF2-40B4-BE49-F238E27FC236}">
                <a16:creationId xmlns:a16="http://schemas.microsoft.com/office/drawing/2014/main" id="{29B832B2-BE48-B5A0-A19C-50B13EA8C10B}"/>
              </a:ext>
            </a:extLst>
          </p:cNvPr>
          <p:cNvSpPr>
            <a:spLocks noGrp="1"/>
          </p:cNvSpPr>
          <p:nvPr>
            <p:ph sz="quarter" idx="4"/>
          </p:nvPr>
        </p:nvSpPr>
        <p:spPr>
          <a:xfrm>
            <a:off x="7857877" y="2957047"/>
            <a:ext cx="3568150" cy="3684588"/>
          </a:xfrm>
        </p:spPr>
        <p:txBody>
          <a:bodyPr>
            <a:normAutofit/>
          </a:bodyPr>
          <a:lstStyle/>
          <a:p>
            <a:r>
              <a:rPr lang="en-ZA" dirty="0"/>
              <a:t>Slow down</a:t>
            </a:r>
          </a:p>
          <a:p>
            <a:r>
              <a:rPr lang="en-US" dirty="0"/>
              <a:t>Conceptualize, analyze, synthesize and evaluate information</a:t>
            </a:r>
          </a:p>
          <a:p>
            <a:r>
              <a:rPr lang="en-US" dirty="0"/>
              <a:t>Think independently</a:t>
            </a:r>
            <a:endParaRPr lang="en-ZA" dirty="0"/>
          </a:p>
          <a:p>
            <a:r>
              <a:rPr lang="en-ZA" dirty="0"/>
              <a:t>Assess what you see</a:t>
            </a:r>
          </a:p>
          <a:p>
            <a:r>
              <a:rPr lang="en-ZA" dirty="0">
                <a:solidFill>
                  <a:schemeClr val="tx2"/>
                </a:solidFill>
              </a:rPr>
              <a:t>Look for mood / feeling</a:t>
            </a:r>
          </a:p>
          <a:p>
            <a:r>
              <a:rPr lang="en-ZA" dirty="0">
                <a:solidFill>
                  <a:schemeClr val="tx2"/>
                </a:solidFill>
              </a:rPr>
              <a:t>Look for meaning / symbolism</a:t>
            </a:r>
          </a:p>
        </p:txBody>
      </p:sp>
    </p:spTree>
    <p:extLst>
      <p:ext uri="{BB962C8B-B14F-4D97-AF65-F5344CB8AC3E}">
        <p14:creationId xmlns:p14="http://schemas.microsoft.com/office/powerpoint/2010/main" val="3084983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0FA837-8C00-370F-5FDD-0DEFED3FC359}"/>
              </a:ext>
            </a:extLst>
          </p:cNvPr>
          <p:cNvSpPr>
            <a:spLocks noGrp="1"/>
          </p:cNvSpPr>
          <p:nvPr>
            <p:ph type="title"/>
          </p:nvPr>
        </p:nvSpPr>
        <p:spPr/>
        <p:txBody>
          <a:bodyPr/>
          <a:lstStyle/>
          <a:p>
            <a:r>
              <a:rPr lang="en-ZA" dirty="0"/>
              <a:t>Visual language</a:t>
            </a:r>
          </a:p>
        </p:txBody>
      </p:sp>
      <p:sp>
        <p:nvSpPr>
          <p:cNvPr id="9" name="Content Placeholder 8">
            <a:extLst>
              <a:ext uri="{FF2B5EF4-FFF2-40B4-BE49-F238E27FC236}">
                <a16:creationId xmlns:a16="http://schemas.microsoft.com/office/drawing/2014/main" id="{B2B06F2A-AE4C-1929-32D4-CD4C98002ABC}"/>
              </a:ext>
            </a:extLst>
          </p:cNvPr>
          <p:cNvSpPr>
            <a:spLocks noGrp="1"/>
          </p:cNvSpPr>
          <p:nvPr>
            <p:ph idx="1"/>
          </p:nvPr>
        </p:nvSpPr>
        <p:spPr/>
        <p:txBody>
          <a:bodyPr>
            <a:normAutofit lnSpcReduction="10000"/>
          </a:bodyPr>
          <a:lstStyle/>
          <a:p>
            <a:pPr marL="0" indent="0">
              <a:buNone/>
            </a:pPr>
            <a:r>
              <a:rPr lang="en-US" sz="2400" dirty="0"/>
              <a:t>The ability to </a:t>
            </a:r>
            <a:r>
              <a:rPr lang="en-US" sz="2400" i="1" dirty="0">
                <a:solidFill>
                  <a:schemeClr val="tx2"/>
                </a:solidFill>
              </a:rPr>
              <a:t>decode</a:t>
            </a:r>
            <a:r>
              <a:rPr lang="en-US" sz="2400" dirty="0"/>
              <a:t> the language of images helps us </a:t>
            </a:r>
            <a:r>
              <a:rPr lang="en-US" sz="2400" dirty="0" err="1"/>
              <a:t>realise</a:t>
            </a:r>
            <a:r>
              <a:rPr lang="en-US" sz="2400" dirty="0"/>
              <a:t> that a single image may have </a:t>
            </a:r>
            <a:r>
              <a:rPr lang="en-US" sz="2400" i="1" dirty="0">
                <a:solidFill>
                  <a:schemeClr val="tx2"/>
                </a:solidFill>
              </a:rPr>
              <a:t>multiple meanings</a:t>
            </a:r>
            <a:r>
              <a:rPr lang="en-US" sz="2400" dirty="0"/>
              <a:t>. </a:t>
            </a:r>
          </a:p>
          <a:p>
            <a:pPr marL="0" indent="0">
              <a:buNone/>
            </a:pPr>
            <a:endParaRPr lang="en-US" sz="2400" dirty="0"/>
          </a:p>
          <a:p>
            <a:pPr marL="0" indent="0">
              <a:buNone/>
            </a:pPr>
            <a:r>
              <a:rPr lang="en-US" sz="2400" i="1" dirty="0">
                <a:solidFill>
                  <a:schemeClr val="tx2"/>
                </a:solidFill>
              </a:rPr>
              <a:t>Fluency</a:t>
            </a:r>
            <a:r>
              <a:rPr lang="en-US" sz="2400" dirty="0"/>
              <a:t> in visual language </a:t>
            </a:r>
            <a:r>
              <a:rPr lang="en-US" sz="2400" i="1" dirty="0">
                <a:solidFill>
                  <a:schemeClr val="tx2"/>
                </a:solidFill>
              </a:rPr>
              <a:t>enriches our understanding </a:t>
            </a:r>
            <a:r>
              <a:rPr lang="en-US" sz="2400" dirty="0"/>
              <a:t>of Art and the world. </a:t>
            </a:r>
          </a:p>
          <a:p>
            <a:pPr marL="0" indent="0">
              <a:buNone/>
            </a:pPr>
            <a:endParaRPr lang="en-US" sz="2400" dirty="0"/>
          </a:p>
          <a:p>
            <a:pPr marL="0" indent="0">
              <a:buNone/>
            </a:pPr>
            <a:r>
              <a:rPr lang="en-US" sz="2400" dirty="0"/>
              <a:t>It </a:t>
            </a:r>
            <a:r>
              <a:rPr lang="en-US" sz="2400" i="1" dirty="0">
                <a:solidFill>
                  <a:schemeClr val="tx2"/>
                </a:solidFill>
              </a:rPr>
              <a:t>influences</a:t>
            </a:r>
            <a:r>
              <a:rPr lang="en-US" sz="2400" dirty="0"/>
              <a:t> our </a:t>
            </a:r>
            <a:r>
              <a:rPr lang="en-US" sz="2400" i="1" dirty="0">
                <a:solidFill>
                  <a:schemeClr val="tx2"/>
                </a:solidFill>
              </a:rPr>
              <a:t>creativity, empathy and critical thinking</a:t>
            </a:r>
            <a:r>
              <a:rPr lang="en-US" sz="2400" dirty="0"/>
              <a:t>.</a:t>
            </a:r>
          </a:p>
          <a:p>
            <a:pPr marL="0" indent="0" algn="r">
              <a:buNone/>
            </a:pPr>
            <a:r>
              <a:rPr lang="en-ZA" sz="1400" cap="all" dirty="0">
                <a:solidFill>
                  <a:srgbClr val="0070C0"/>
                </a:solidFill>
              </a:rPr>
              <a:t>https://crawfordartgallery.ie/</a:t>
            </a:r>
          </a:p>
        </p:txBody>
      </p:sp>
      <p:sp>
        <p:nvSpPr>
          <p:cNvPr id="3" name="Slide Number Placeholder 2">
            <a:extLst>
              <a:ext uri="{FF2B5EF4-FFF2-40B4-BE49-F238E27FC236}">
                <a16:creationId xmlns:a16="http://schemas.microsoft.com/office/drawing/2014/main" id="{7B2C7491-85EA-FB10-4FBE-E1897E90B6A3}"/>
              </a:ext>
            </a:extLst>
          </p:cNvPr>
          <p:cNvSpPr>
            <a:spLocks noGrp="1"/>
          </p:cNvSpPr>
          <p:nvPr>
            <p:ph type="sldNum" sz="quarter" idx="12"/>
          </p:nvPr>
        </p:nvSpPr>
        <p:spPr/>
        <p:txBody>
          <a:bodyPr/>
          <a:lstStyle/>
          <a:p>
            <a:fld id="{48F63A3B-78C7-47BE-AE5E-E10140E04643}" type="slidenum">
              <a:rPr lang="en-US" smtClean="0"/>
              <a:pPr/>
              <a:t>11</a:t>
            </a:fld>
            <a:endParaRPr lang="en-US" dirty="0"/>
          </a:p>
        </p:txBody>
      </p:sp>
    </p:spTree>
    <p:extLst>
      <p:ext uri="{BB962C8B-B14F-4D97-AF65-F5344CB8AC3E}">
        <p14:creationId xmlns:p14="http://schemas.microsoft.com/office/powerpoint/2010/main" val="1275164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C5830-012E-E52D-6F8B-03AB6634F22D}"/>
              </a:ext>
            </a:extLst>
          </p:cNvPr>
          <p:cNvSpPr>
            <a:spLocks noGrp="1"/>
          </p:cNvSpPr>
          <p:nvPr>
            <p:ph type="title"/>
          </p:nvPr>
        </p:nvSpPr>
        <p:spPr/>
        <p:txBody>
          <a:bodyPr/>
          <a:lstStyle/>
          <a:p>
            <a:r>
              <a:rPr lang="en-ZA" dirty="0"/>
              <a:t>Images in the digital era</a:t>
            </a:r>
          </a:p>
        </p:txBody>
      </p:sp>
      <p:sp>
        <p:nvSpPr>
          <p:cNvPr id="3" name="Slide Number Placeholder 2">
            <a:extLst>
              <a:ext uri="{FF2B5EF4-FFF2-40B4-BE49-F238E27FC236}">
                <a16:creationId xmlns:a16="http://schemas.microsoft.com/office/drawing/2014/main" id="{2010821E-DDEF-13A5-3A23-05F923BF1650}"/>
              </a:ext>
            </a:extLst>
          </p:cNvPr>
          <p:cNvSpPr>
            <a:spLocks noGrp="1"/>
          </p:cNvSpPr>
          <p:nvPr>
            <p:ph type="sldNum" sz="quarter" idx="12"/>
          </p:nvPr>
        </p:nvSpPr>
        <p:spPr/>
        <p:txBody>
          <a:bodyPr/>
          <a:lstStyle/>
          <a:p>
            <a:fld id="{48F63A3B-78C7-47BE-AE5E-E10140E04643}" type="slidenum">
              <a:rPr lang="en-US" smtClean="0"/>
              <a:pPr/>
              <a:t>12</a:t>
            </a:fld>
            <a:endParaRPr lang="en-US" dirty="0"/>
          </a:p>
        </p:txBody>
      </p:sp>
      <p:sp>
        <p:nvSpPr>
          <p:cNvPr id="4" name="Text Placeholder 3">
            <a:extLst>
              <a:ext uri="{FF2B5EF4-FFF2-40B4-BE49-F238E27FC236}">
                <a16:creationId xmlns:a16="http://schemas.microsoft.com/office/drawing/2014/main" id="{02E69C52-A823-B6F6-C6A1-66C8473DC2D9}"/>
              </a:ext>
            </a:extLst>
          </p:cNvPr>
          <p:cNvSpPr>
            <a:spLocks noGrp="1"/>
          </p:cNvSpPr>
          <p:nvPr>
            <p:ph type="body" idx="1"/>
          </p:nvPr>
        </p:nvSpPr>
        <p:spPr>
          <a:xfrm>
            <a:off x="3986784" y="2866842"/>
            <a:ext cx="3813048" cy="730504"/>
          </a:xfrm>
        </p:spPr>
        <p:txBody>
          <a:bodyPr/>
          <a:lstStyle/>
          <a:p>
            <a:r>
              <a:rPr lang="en-ZA" dirty="0"/>
              <a:t>Bombardment</a:t>
            </a:r>
          </a:p>
        </p:txBody>
      </p:sp>
      <p:sp>
        <p:nvSpPr>
          <p:cNvPr id="5" name="Content Placeholder 4">
            <a:extLst>
              <a:ext uri="{FF2B5EF4-FFF2-40B4-BE49-F238E27FC236}">
                <a16:creationId xmlns:a16="http://schemas.microsoft.com/office/drawing/2014/main" id="{9FB0531A-5C5E-0C17-2901-EC6252087328}"/>
              </a:ext>
            </a:extLst>
          </p:cNvPr>
          <p:cNvSpPr>
            <a:spLocks noGrp="1"/>
          </p:cNvSpPr>
          <p:nvPr>
            <p:ph sz="half" idx="2"/>
          </p:nvPr>
        </p:nvSpPr>
        <p:spPr>
          <a:xfrm>
            <a:off x="3986784" y="3672840"/>
            <a:ext cx="3803992" cy="3684588"/>
          </a:xfrm>
        </p:spPr>
        <p:txBody>
          <a:bodyPr/>
          <a:lstStyle/>
          <a:p>
            <a:r>
              <a:rPr lang="en-ZA" dirty="0"/>
              <a:t>Too many to process intellectually</a:t>
            </a:r>
          </a:p>
          <a:p>
            <a:r>
              <a:rPr lang="en-ZA" dirty="0"/>
              <a:t>Deliberately emotive</a:t>
            </a:r>
          </a:p>
          <a:p>
            <a:r>
              <a:rPr lang="en-ZA" dirty="0"/>
              <a:t>Bias:</a:t>
            </a:r>
          </a:p>
          <a:p>
            <a:pPr lvl="1"/>
            <a:r>
              <a:rPr lang="en-ZA" dirty="0"/>
              <a:t>Marketing</a:t>
            </a:r>
          </a:p>
          <a:p>
            <a:pPr lvl="1"/>
            <a:r>
              <a:rPr lang="en-ZA" dirty="0"/>
              <a:t>Political</a:t>
            </a:r>
          </a:p>
          <a:p>
            <a:endParaRPr lang="en-ZA" dirty="0"/>
          </a:p>
        </p:txBody>
      </p:sp>
      <p:sp>
        <p:nvSpPr>
          <p:cNvPr id="6" name="Text Placeholder 5">
            <a:extLst>
              <a:ext uri="{FF2B5EF4-FFF2-40B4-BE49-F238E27FC236}">
                <a16:creationId xmlns:a16="http://schemas.microsoft.com/office/drawing/2014/main" id="{46E99C58-8B2E-7294-0D1F-1A915D58A4EF}"/>
              </a:ext>
            </a:extLst>
          </p:cNvPr>
          <p:cNvSpPr>
            <a:spLocks noGrp="1"/>
          </p:cNvSpPr>
          <p:nvPr>
            <p:ph type="body" sz="quarter" idx="3"/>
          </p:nvPr>
        </p:nvSpPr>
        <p:spPr>
          <a:xfrm>
            <a:off x="7857877" y="2866842"/>
            <a:ext cx="3568150" cy="730504"/>
          </a:xfrm>
        </p:spPr>
        <p:txBody>
          <a:bodyPr/>
          <a:lstStyle/>
          <a:p>
            <a:r>
              <a:rPr lang="en-ZA" dirty="0"/>
              <a:t>Altered</a:t>
            </a:r>
          </a:p>
        </p:txBody>
      </p:sp>
      <p:sp>
        <p:nvSpPr>
          <p:cNvPr id="7" name="Content Placeholder 6">
            <a:extLst>
              <a:ext uri="{FF2B5EF4-FFF2-40B4-BE49-F238E27FC236}">
                <a16:creationId xmlns:a16="http://schemas.microsoft.com/office/drawing/2014/main" id="{080A50BB-0670-8510-A706-061A1371EA2C}"/>
              </a:ext>
            </a:extLst>
          </p:cNvPr>
          <p:cNvSpPr>
            <a:spLocks noGrp="1"/>
          </p:cNvSpPr>
          <p:nvPr>
            <p:ph sz="quarter" idx="4"/>
          </p:nvPr>
        </p:nvSpPr>
        <p:spPr>
          <a:xfrm>
            <a:off x="7857877" y="3672840"/>
            <a:ext cx="3568150" cy="3684588"/>
          </a:xfrm>
        </p:spPr>
        <p:txBody>
          <a:bodyPr/>
          <a:lstStyle/>
          <a:p>
            <a:r>
              <a:rPr lang="en-ZA" dirty="0"/>
              <a:t>Misinformation</a:t>
            </a:r>
          </a:p>
          <a:p>
            <a:r>
              <a:rPr lang="en-ZA" dirty="0"/>
              <a:t>Disinformation</a:t>
            </a:r>
          </a:p>
          <a:p>
            <a:r>
              <a:rPr lang="en-ZA" dirty="0"/>
              <a:t>Artificial Intelligence</a:t>
            </a:r>
          </a:p>
          <a:p>
            <a:r>
              <a:rPr lang="en-ZA" dirty="0"/>
              <a:t>Deep fakes</a:t>
            </a:r>
          </a:p>
          <a:p>
            <a:endParaRPr lang="en-ZA" dirty="0"/>
          </a:p>
        </p:txBody>
      </p:sp>
    </p:spTree>
    <p:extLst>
      <p:ext uri="{BB962C8B-B14F-4D97-AF65-F5344CB8AC3E}">
        <p14:creationId xmlns:p14="http://schemas.microsoft.com/office/powerpoint/2010/main" val="1094245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86001-CD0E-0CF3-EDBC-225403AE170D}"/>
              </a:ext>
            </a:extLst>
          </p:cNvPr>
          <p:cNvSpPr>
            <a:spLocks noGrp="1"/>
          </p:cNvSpPr>
          <p:nvPr>
            <p:ph type="title"/>
          </p:nvPr>
        </p:nvSpPr>
        <p:spPr/>
        <p:txBody>
          <a:bodyPr/>
          <a:lstStyle/>
          <a:p>
            <a:r>
              <a:rPr lang="en-ZA" dirty="0"/>
              <a:t>Photo manipulation</a:t>
            </a:r>
          </a:p>
        </p:txBody>
      </p:sp>
      <p:pic>
        <p:nvPicPr>
          <p:cNvPr id="9" name="Content Placeholder 8" descr="A person holding up his finger&#10;&#10;AI-generated content may be incorrect.">
            <a:extLst>
              <a:ext uri="{FF2B5EF4-FFF2-40B4-BE49-F238E27FC236}">
                <a16:creationId xmlns:a16="http://schemas.microsoft.com/office/drawing/2014/main" id="{E04A9447-406A-BD54-3F76-566565C42BBA}"/>
              </a:ext>
            </a:extLst>
          </p:cNvPr>
          <p:cNvPicPr>
            <a:picLocks noGrp="1" noChangeAspect="1"/>
          </p:cNvPicPr>
          <p:nvPr>
            <p:ph sz="half" idx="1"/>
          </p:nvPr>
        </p:nvPicPr>
        <p:blipFill>
          <a:blip r:embed="rId2"/>
          <a:stretch>
            <a:fillRect/>
          </a:stretch>
        </p:blipFill>
        <p:spPr>
          <a:xfrm>
            <a:off x="1694219" y="2603500"/>
            <a:ext cx="4401781" cy="4017996"/>
          </a:xfrm>
        </p:spPr>
      </p:pic>
      <p:pic>
        <p:nvPicPr>
          <p:cNvPr id="11" name="Content Placeholder 10" descr="A person holding up his hand&#10;&#10;AI-generated content may be incorrect.">
            <a:extLst>
              <a:ext uri="{FF2B5EF4-FFF2-40B4-BE49-F238E27FC236}">
                <a16:creationId xmlns:a16="http://schemas.microsoft.com/office/drawing/2014/main" id="{0FE78F02-66EF-1AEB-996C-05E5DEC14467}"/>
              </a:ext>
            </a:extLst>
          </p:cNvPr>
          <p:cNvPicPr>
            <a:picLocks noGrp="1" noChangeAspect="1"/>
          </p:cNvPicPr>
          <p:nvPr>
            <p:ph sz="half" idx="2"/>
          </p:nvPr>
        </p:nvPicPr>
        <p:blipFill>
          <a:blip r:embed="rId3"/>
          <a:stretch>
            <a:fillRect/>
          </a:stretch>
        </p:blipFill>
        <p:spPr>
          <a:xfrm>
            <a:off x="7197213" y="1296954"/>
            <a:ext cx="3993526" cy="5557477"/>
          </a:xfrm>
        </p:spPr>
      </p:pic>
      <p:sp>
        <p:nvSpPr>
          <p:cNvPr id="5" name="Date Placeholder 4">
            <a:extLst>
              <a:ext uri="{FF2B5EF4-FFF2-40B4-BE49-F238E27FC236}">
                <a16:creationId xmlns:a16="http://schemas.microsoft.com/office/drawing/2014/main" id="{E0DAAF29-62F2-CA7D-4F48-8357F8FE263A}"/>
              </a:ext>
            </a:extLst>
          </p:cNvPr>
          <p:cNvSpPr>
            <a:spLocks noGrp="1"/>
          </p:cNvSpPr>
          <p:nvPr>
            <p:ph type="dt" sz="half" idx="10"/>
          </p:nvPr>
        </p:nvSpPr>
        <p:spPr/>
        <p:txBody>
          <a:bodyPr/>
          <a:lstStyle/>
          <a:p>
            <a:fld id="{6448703E-5FCA-4663-8247-D46A884A2B82}" type="datetime1">
              <a:rPr lang="en-US" smtClean="0"/>
              <a:t>9/20/2025</a:t>
            </a:fld>
            <a:endParaRPr lang="en-US" dirty="0"/>
          </a:p>
        </p:txBody>
      </p:sp>
      <p:sp>
        <p:nvSpPr>
          <p:cNvPr id="6" name="Footer Placeholder 5">
            <a:extLst>
              <a:ext uri="{FF2B5EF4-FFF2-40B4-BE49-F238E27FC236}">
                <a16:creationId xmlns:a16="http://schemas.microsoft.com/office/drawing/2014/main" id="{36250AFF-B073-5311-CB0E-9B868D8E8CEA}"/>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3B70438B-75C2-811E-FA6E-1409AED53D4E}"/>
              </a:ext>
            </a:extLst>
          </p:cNvPr>
          <p:cNvSpPr>
            <a:spLocks noGrp="1"/>
          </p:cNvSpPr>
          <p:nvPr>
            <p:ph type="sldNum" sz="quarter" idx="12"/>
          </p:nvPr>
        </p:nvSpPr>
        <p:spPr/>
        <p:txBody>
          <a:bodyPr/>
          <a:lstStyle/>
          <a:p>
            <a:fld id="{48F63A3B-78C7-47BE-AE5E-E10140E04643}" type="slidenum">
              <a:rPr lang="en-US" smtClean="0"/>
              <a:pPr/>
              <a:t>13</a:t>
            </a:fld>
            <a:endParaRPr lang="en-US" dirty="0"/>
          </a:p>
        </p:txBody>
      </p:sp>
    </p:spTree>
    <p:extLst>
      <p:ext uri="{BB962C8B-B14F-4D97-AF65-F5344CB8AC3E}">
        <p14:creationId xmlns:p14="http://schemas.microsoft.com/office/powerpoint/2010/main" val="350107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467271" y="397926"/>
            <a:ext cx="2729066" cy="1915647"/>
          </a:xfrm>
        </p:spPr>
        <p:txBody>
          <a:bodyPr/>
          <a:lstStyle/>
          <a:p>
            <a:r>
              <a:rPr lang="en-US"/>
              <a:t>Definition:</a:t>
            </a:r>
            <a:br>
              <a:rPr lang="en-US"/>
            </a:br>
            <a:r>
              <a:rPr lang="en-US"/>
              <a:t>Abstract Art</a:t>
            </a:r>
            <a:endParaRPr lang="en-US" dirty="0"/>
          </a:p>
        </p:txBody>
      </p:sp>
      <p:sp>
        <p:nvSpPr>
          <p:cNvPr id="3" name="Text Placeholder 2">
            <a:extLst>
              <a:ext uri="{FF2B5EF4-FFF2-40B4-BE49-F238E27FC236}">
                <a16:creationId xmlns:a16="http://schemas.microsoft.com/office/drawing/2014/main" id="{A2E339BF-E6D7-DD0E-AF02-6813852EE723}"/>
              </a:ext>
            </a:extLst>
          </p:cNvPr>
          <p:cNvSpPr>
            <a:spLocks noGrp="1"/>
          </p:cNvSpPr>
          <p:nvPr>
            <p:ph type="body" idx="1"/>
          </p:nvPr>
        </p:nvSpPr>
        <p:spPr>
          <a:xfrm>
            <a:off x="3129661" y="3139740"/>
            <a:ext cx="5848875" cy="2555665"/>
          </a:xfrm>
        </p:spPr>
        <p:txBody>
          <a:bodyPr>
            <a:normAutofit fontScale="92500" lnSpcReduction="20000"/>
          </a:bodyPr>
          <a:lstStyle/>
          <a:p>
            <a:pPr algn="ctr">
              <a:lnSpc>
                <a:spcPct val="150000"/>
              </a:lnSpc>
            </a:pPr>
            <a:r>
              <a:rPr lang="en-ZA" sz="2400" cap="none" spc="15" dirty="0">
                <a:solidFill>
                  <a:srgbClr val="313131"/>
                </a:solidFill>
                <a:effectLst/>
                <a:latin typeface="Abadi" panose="020B0604020104020204" pitchFamily="34" charset="0"/>
                <a:ea typeface="Times New Roman" panose="02020603050405020304" pitchFamily="18" charset="0"/>
              </a:rPr>
              <a:t>Abstract art is art that </a:t>
            </a:r>
            <a:r>
              <a:rPr lang="en-ZA" sz="2400" b="1" i="1" cap="none" spc="15" dirty="0">
                <a:solidFill>
                  <a:srgbClr val="313131"/>
                </a:solidFill>
                <a:effectLst/>
                <a:latin typeface="Abadi" panose="020B0604020104020204" pitchFamily="34" charset="0"/>
                <a:ea typeface="Times New Roman" panose="02020603050405020304" pitchFamily="18" charset="0"/>
              </a:rPr>
              <a:t>does not </a:t>
            </a:r>
            <a:r>
              <a:rPr lang="en-ZA" sz="2400" cap="none" spc="15" dirty="0">
                <a:solidFill>
                  <a:srgbClr val="313131"/>
                </a:solidFill>
                <a:effectLst/>
                <a:latin typeface="Abadi" panose="020B0604020104020204" pitchFamily="34" charset="0"/>
                <a:ea typeface="Times New Roman" panose="02020603050405020304" pitchFamily="18" charset="0"/>
              </a:rPr>
              <a:t>attempt to </a:t>
            </a:r>
            <a:r>
              <a:rPr lang="en-ZA" sz="2400" b="1" i="1" cap="none" spc="15" dirty="0">
                <a:solidFill>
                  <a:srgbClr val="313131"/>
                </a:solidFill>
                <a:effectLst/>
                <a:latin typeface="Abadi" panose="020B0604020104020204" pitchFamily="34" charset="0"/>
                <a:ea typeface="Times New Roman" panose="02020603050405020304" pitchFamily="18" charset="0"/>
              </a:rPr>
              <a:t>represent an accurate depiction </a:t>
            </a:r>
            <a:r>
              <a:rPr lang="en-ZA" sz="2400" cap="none" spc="15" dirty="0">
                <a:solidFill>
                  <a:srgbClr val="313131"/>
                </a:solidFill>
                <a:effectLst/>
                <a:latin typeface="Abadi" panose="020B0604020104020204" pitchFamily="34" charset="0"/>
                <a:ea typeface="Times New Roman" panose="02020603050405020304" pitchFamily="18" charset="0"/>
              </a:rPr>
              <a:t>of a visual reality but instead uses shapes, colours, forms and gestural marks to achieve its effect.</a:t>
            </a:r>
            <a:br>
              <a:rPr lang="en-ZA" sz="2400" cap="none" spc="15" dirty="0">
                <a:solidFill>
                  <a:srgbClr val="313131"/>
                </a:solidFill>
                <a:effectLst/>
                <a:latin typeface="Abadi" panose="020B0604020104020204" pitchFamily="34" charset="0"/>
                <a:ea typeface="Times New Roman" panose="02020603050405020304" pitchFamily="18" charset="0"/>
              </a:rPr>
            </a:br>
            <a:br>
              <a:rPr lang="en-ZA" sz="2400" cap="none" spc="15" dirty="0">
                <a:solidFill>
                  <a:srgbClr val="313131"/>
                </a:solidFill>
                <a:effectLst/>
                <a:latin typeface="Abadi" panose="020B0604020104020204" pitchFamily="34" charset="0"/>
                <a:ea typeface="Times New Roman" panose="02020603050405020304" pitchFamily="18" charset="0"/>
              </a:rPr>
            </a:br>
            <a:r>
              <a:rPr lang="en-ZA" sz="15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https://www.tate.org.uk/art/art-terms/a/abstract-art</a:t>
            </a:r>
            <a:endParaRPr lang="en-US" sz="1500" dirty="0">
              <a:solidFill>
                <a:srgbClr val="0070C0"/>
              </a:solidFill>
            </a:endParaRPr>
          </a:p>
        </p:txBody>
      </p:sp>
    </p:spTree>
    <p:extLst>
      <p:ext uri="{BB962C8B-B14F-4D97-AF65-F5344CB8AC3E}">
        <p14:creationId xmlns:p14="http://schemas.microsoft.com/office/powerpoint/2010/main" val="2952923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p:txBody>
          <a:bodyPr/>
          <a:lstStyle/>
          <a:p>
            <a:r>
              <a:rPr lang="en-US" dirty="0"/>
              <a:t>Guidelines for assessment</a:t>
            </a:r>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p:txBody>
          <a:bodyPr>
            <a:normAutofit lnSpcReduction="10000"/>
          </a:bodyPr>
          <a:lstStyle/>
          <a:p>
            <a:pPr>
              <a:lnSpc>
                <a:spcPct val="150000"/>
              </a:lnSpc>
            </a:pPr>
            <a:r>
              <a:rPr lang="en-US" dirty="0"/>
              <a:t>Overall </a:t>
            </a:r>
            <a:r>
              <a:rPr lang="en-US" dirty="0">
                <a:solidFill>
                  <a:schemeClr val="tx2"/>
                </a:solidFill>
              </a:rPr>
              <a:t>impact</a:t>
            </a:r>
          </a:p>
          <a:p>
            <a:pPr>
              <a:lnSpc>
                <a:spcPct val="150000"/>
              </a:lnSpc>
            </a:pPr>
            <a:r>
              <a:rPr lang="en-US" dirty="0"/>
              <a:t>Discuss the use of </a:t>
            </a:r>
            <a:r>
              <a:rPr lang="en-US" dirty="0">
                <a:solidFill>
                  <a:schemeClr val="tx2"/>
                </a:solidFill>
              </a:rPr>
              <a:t>art criteria </a:t>
            </a:r>
            <a:r>
              <a:rPr lang="en-US" dirty="0"/>
              <a:t>(</a:t>
            </a:r>
            <a:r>
              <a:rPr lang="en-US" dirty="0" err="1"/>
              <a:t>colour</a:t>
            </a:r>
            <a:r>
              <a:rPr lang="en-US" dirty="0"/>
              <a:t>, line, composition, shape, balance, contrast, repetition, pattern and texture)</a:t>
            </a:r>
          </a:p>
          <a:p>
            <a:pPr>
              <a:lnSpc>
                <a:spcPct val="150000"/>
              </a:lnSpc>
            </a:pPr>
            <a:r>
              <a:rPr lang="en-US" dirty="0"/>
              <a:t>Does it evoke a </a:t>
            </a:r>
            <a:r>
              <a:rPr lang="en-US" dirty="0">
                <a:solidFill>
                  <a:schemeClr val="tx2"/>
                </a:solidFill>
              </a:rPr>
              <a:t>mood</a:t>
            </a:r>
            <a:r>
              <a:rPr lang="en-US" dirty="0"/>
              <a:t>?</a:t>
            </a:r>
          </a:p>
          <a:p>
            <a:pPr>
              <a:lnSpc>
                <a:spcPct val="150000"/>
              </a:lnSpc>
            </a:pPr>
            <a:r>
              <a:rPr lang="en-US" dirty="0"/>
              <a:t>Is there </a:t>
            </a:r>
            <a:r>
              <a:rPr lang="en-US" dirty="0">
                <a:solidFill>
                  <a:schemeClr val="tx2"/>
                </a:solidFill>
              </a:rPr>
              <a:t>symbolism</a:t>
            </a:r>
            <a:r>
              <a:rPr lang="en-US" dirty="0"/>
              <a:t> or a deeper meaning?</a:t>
            </a:r>
          </a:p>
          <a:p>
            <a:pPr>
              <a:lnSpc>
                <a:spcPct val="150000"/>
              </a:lnSpc>
            </a:pPr>
            <a:r>
              <a:rPr lang="en-US" dirty="0"/>
              <a:t>Does it “</a:t>
            </a:r>
            <a:r>
              <a:rPr lang="en-US" dirty="0">
                <a:solidFill>
                  <a:schemeClr val="tx2"/>
                </a:solidFill>
              </a:rPr>
              <a:t>hang together</a:t>
            </a:r>
            <a:r>
              <a:rPr lang="en-US" dirty="0"/>
              <a:t>”?</a:t>
            </a:r>
          </a:p>
          <a:p>
            <a:pPr>
              <a:lnSpc>
                <a:spcPct val="150000"/>
              </a:lnSpc>
            </a:pPr>
            <a:r>
              <a:rPr lang="en-US" dirty="0"/>
              <a:t>Are the </a:t>
            </a:r>
            <a:r>
              <a:rPr lang="en-US" dirty="0">
                <a:solidFill>
                  <a:schemeClr val="tx2"/>
                </a:solidFill>
              </a:rPr>
              <a:t>technical aspects </a:t>
            </a:r>
            <a:r>
              <a:rPr lang="en-US" dirty="0"/>
              <a:t>well handled?</a:t>
            </a:r>
          </a:p>
          <a:p>
            <a:endParaRPr lang="en-US" dirty="0"/>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z="1800" smtClean="0"/>
              <a:pPr/>
              <a:t>15</a:t>
            </a:fld>
            <a:endParaRPr lang="en-US" sz="1800" dirty="0"/>
          </a:p>
        </p:txBody>
      </p:sp>
    </p:spTree>
    <p:extLst>
      <p:ext uri="{BB962C8B-B14F-4D97-AF65-F5344CB8AC3E}">
        <p14:creationId xmlns:p14="http://schemas.microsoft.com/office/powerpoint/2010/main" val="94818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p:txBody>
          <a:bodyPr/>
          <a:lstStyle/>
          <a:p>
            <a:r>
              <a:rPr lang="en-US" dirty="0"/>
              <a:t>DISCUSSION</a:t>
            </a:r>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fld id="{48F63A3B-78C7-47BE-AE5E-E10140E04643}" type="slidenum">
              <a:rPr lang="en-US" smtClean="0"/>
              <a:pPr/>
              <a:t>16</a:t>
            </a:fld>
            <a:endParaRPr lang="en-US" dirty="0"/>
          </a:p>
        </p:txBody>
      </p:sp>
      <p:pic>
        <p:nvPicPr>
          <p:cNvPr id="12" name="Picture Placeholder 11" descr="Lightbulb off with illuminated background">
            <a:extLst>
              <a:ext uri="{FF2B5EF4-FFF2-40B4-BE49-F238E27FC236}">
                <a16:creationId xmlns:a16="http://schemas.microsoft.com/office/drawing/2014/main" id="{86604CB0-07AB-90CE-3B00-8A044CF9C966}"/>
              </a:ext>
            </a:extLst>
          </p:cNvPr>
          <p:cNvPicPr>
            <a:picLocks noGrp="1" noChangeAspect="1"/>
          </p:cNvPicPr>
          <p:nvPr>
            <p:ph type="pic" sz="quarter" idx="23"/>
          </p:nvPr>
        </p:nvPicPr>
        <p:blipFill>
          <a:blip r:embed="rId2" cstate="screen">
            <a:extLst>
              <a:ext uri="{28A0092B-C50C-407E-A947-70E740481C1C}">
                <a14:useLocalDpi xmlns:a14="http://schemas.microsoft.com/office/drawing/2010/main"/>
              </a:ext>
            </a:extLst>
          </a:blip>
          <a:srcRect/>
          <a:stretch>
            <a:fillRect/>
          </a:stretch>
        </p:blipFill>
        <p:spPr/>
      </p:pic>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p:txBody>
          <a:bodyPr/>
          <a:lstStyle/>
          <a:p>
            <a:r>
              <a:rPr lang="en-US" dirty="0"/>
              <a:t>CREATIVITY</a:t>
            </a:r>
          </a:p>
        </p:txBody>
      </p:sp>
      <p:sp>
        <p:nvSpPr>
          <p:cNvPr id="6" name="Text Placeholder 5">
            <a:extLst>
              <a:ext uri="{FF2B5EF4-FFF2-40B4-BE49-F238E27FC236}">
                <a16:creationId xmlns:a16="http://schemas.microsoft.com/office/drawing/2014/main" id="{5AD6749A-51D8-599C-7C31-9922CF228D32}"/>
              </a:ext>
            </a:extLst>
          </p:cNvPr>
          <p:cNvSpPr>
            <a:spLocks noGrp="1"/>
          </p:cNvSpPr>
          <p:nvPr>
            <p:ph type="body" sz="quarter" idx="18"/>
          </p:nvPr>
        </p:nvSpPr>
        <p:spPr/>
        <p:txBody>
          <a:bodyPr>
            <a:normAutofit/>
          </a:bodyPr>
          <a:lstStyle/>
          <a:p>
            <a:pPr marL="0" indent="0">
              <a:buNone/>
            </a:pPr>
            <a:r>
              <a:rPr lang="en-US" b="1" dirty="0">
                <a:solidFill>
                  <a:schemeClr val="tx2"/>
                </a:solidFill>
                <a:latin typeface="Open Sans" panose="020B0606030504020204" pitchFamily="34" charset="0"/>
              </a:rPr>
              <a:t>Created</a:t>
            </a:r>
            <a:r>
              <a:rPr lang="en-US" b="0" i="0" dirty="0">
                <a:solidFill>
                  <a:srgbClr val="212529"/>
                </a:solidFill>
                <a:effectLst/>
                <a:latin typeface="Open Sans" panose="020B0606030504020204" pitchFamily="34" charset="0"/>
              </a:rPr>
              <a:t> rather than imitated</a:t>
            </a:r>
            <a:endParaRPr lang="en-US" dirty="0"/>
          </a:p>
        </p:txBody>
      </p:sp>
      <p:pic>
        <p:nvPicPr>
          <p:cNvPr id="76" name="Picture Placeholder 75" descr="Spiral shell pattern">
            <a:extLst>
              <a:ext uri="{FF2B5EF4-FFF2-40B4-BE49-F238E27FC236}">
                <a16:creationId xmlns:a16="http://schemas.microsoft.com/office/drawing/2014/main" id="{7541E72A-A0CB-A011-55A9-1126F707D889}"/>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A8753AB0-02A6-E89E-7E23-593DBF52F4E8}"/>
              </a:ext>
            </a:extLst>
          </p:cNvPr>
          <p:cNvSpPr>
            <a:spLocks noGrp="1"/>
          </p:cNvSpPr>
          <p:nvPr>
            <p:ph type="body" sz="quarter" idx="15"/>
          </p:nvPr>
        </p:nvSpPr>
        <p:spPr/>
        <p:txBody>
          <a:bodyPr/>
          <a:lstStyle/>
          <a:p>
            <a:r>
              <a:rPr lang="en-US" dirty="0"/>
              <a:t>AESTHETICS</a:t>
            </a:r>
          </a:p>
        </p:txBody>
      </p:sp>
      <p:sp>
        <p:nvSpPr>
          <p:cNvPr id="7" name="Text Placeholder 6">
            <a:extLst>
              <a:ext uri="{FF2B5EF4-FFF2-40B4-BE49-F238E27FC236}">
                <a16:creationId xmlns:a16="http://schemas.microsoft.com/office/drawing/2014/main" id="{0BF56CE2-ADEB-1E22-50FB-9F2AB3786483}"/>
              </a:ext>
            </a:extLst>
          </p:cNvPr>
          <p:cNvSpPr>
            <a:spLocks noGrp="1"/>
          </p:cNvSpPr>
          <p:nvPr>
            <p:ph type="body" sz="quarter" idx="21"/>
          </p:nvPr>
        </p:nvSpPr>
        <p:spPr/>
        <p:txBody>
          <a:bodyPr/>
          <a:lstStyle/>
          <a:p>
            <a:pPr marL="0" indent="0">
              <a:buNone/>
            </a:pPr>
            <a:r>
              <a:rPr lang="en-US" b="0" i="0" dirty="0">
                <a:solidFill>
                  <a:srgbClr val="212529"/>
                </a:solidFill>
                <a:effectLst/>
                <a:latin typeface="Open Sans" panose="020B0606030504020204" pitchFamily="34" charset="0"/>
              </a:rPr>
              <a:t>Responsive to or appreciative of what is </a:t>
            </a:r>
            <a:r>
              <a:rPr lang="en-US" b="1" dirty="0">
                <a:solidFill>
                  <a:schemeClr val="tx2"/>
                </a:solidFill>
                <a:latin typeface="Open Sans" panose="020B0606030504020204" pitchFamily="34" charset="0"/>
              </a:rPr>
              <a:t>pleasurable to the senses</a:t>
            </a:r>
          </a:p>
        </p:txBody>
      </p:sp>
      <p:pic>
        <p:nvPicPr>
          <p:cNvPr id="80" name="Picture Placeholder 79" descr="Colorful wooden maze">
            <a:extLst>
              <a:ext uri="{FF2B5EF4-FFF2-40B4-BE49-F238E27FC236}">
                <a16:creationId xmlns:a16="http://schemas.microsoft.com/office/drawing/2014/main" id="{FCC17566-BE36-5CE0-25C6-8AC132D1479D}"/>
              </a:ext>
            </a:extLst>
          </p:cNvPr>
          <p:cNvPicPr>
            <a:picLocks noGrp="1" noChangeAspect="1"/>
          </p:cNvPicPr>
          <p:nvPr>
            <p:ph type="pic" sz="quarter" idx="24"/>
          </p:nvPr>
        </p:nvPicPr>
        <p:blipFill>
          <a:blip r:embed="rId4"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03745CA7-A767-9133-8871-800B16D5D722}"/>
              </a:ext>
            </a:extLst>
          </p:cNvPr>
          <p:cNvSpPr>
            <a:spLocks noGrp="1"/>
          </p:cNvSpPr>
          <p:nvPr>
            <p:ph type="body" sz="quarter" idx="17"/>
          </p:nvPr>
        </p:nvSpPr>
        <p:spPr/>
        <p:txBody>
          <a:bodyPr/>
          <a:lstStyle/>
          <a:p>
            <a:r>
              <a:rPr lang="en-ZA" altLang="zh-CN" dirty="0" err="1"/>
              <a:t>CONCEPTual</a:t>
            </a:r>
            <a:endParaRPr lang="en-US" dirty="0"/>
          </a:p>
        </p:txBody>
      </p:sp>
      <p:sp>
        <p:nvSpPr>
          <p:cNvPr id="8" name="Text Placeholder 7">
            <a:extLst>
              <a:ext uri="{FF2B5EF4-FFF2-40B4-BE49-F238E27FC236}">
                <a16:creationId xmlns:a16="http://schemas.microsoft.com/office/drawing/2014/main" id="{7063C991-877C-CD1D-A03D-547E04121FE0}"/>
              </a:ext>
            </a:extLst>
          </p:cNvPr>
          <p:cNvSpPr>
            <a:spLocks noGrp="1"/>
          </p:cNvSpPr>
          <p:nvPr>
            <p:ph type="body" sz="quarter" idx="22"/>
          </p:nvPr>
        </p:nvSpPr>
        <p:spPr/>
        <p:txBody>
          <a:bodyPr/>
          <a:lstStyle/>
          <a:p>
            <a:pPr marL="0" indent="0">
              <a:buNone/>
            </a:pPr>
            <a:r>
              <a:rPr lang="en-US" b="0" i="0" dirty="0">
                <a:solidFill>
                  <a:srgbClr val="212529"/>
                </a:solidFill>
                <a:effectLst/>
                <a:latin typeface="Open Sans" panose="020B0606030504020204" pitchFamily="34" charset="0"/>
              </a:rPr>
              <a:t>An art form in which the artist's intent is to </a:t>
            </a:r>
            <a:r>
              <a:rPr lang="en-US" b="1" dirty="0">
                <a:solidFill>
                  <a:schemeClr val="tx2"/>
                </a:solidFill>
                <a:latin typeface="Open Sans" panose="020B0606030504020204" pitchFamily="34" charset="0"/>
              </a:rPr>
              <a:t>convey a concept</a:t>
            </a:r>
            <a:r>
              <a:rPr lang="en-US" b="0" i="0" dirty="0">
                <a:solidFill>
                  <a:schemeClr val="accent1"/>
                </a:solidFill>
                <a:effectLst/>
                <a:latin typeface="Open Sans" panose="020B0606030504020204" pitchFamily="34" charset="0"/>
              </a:rPr>
              <a:t> </a:t>
            </a:r>
            <a:r>
              <a:rPr lang="en-US" b="0" i="0" dirty="0">
                <a:solidFill>
                  <a:srgbClr val="212529"/>
                </a:solidFill>
                <a:effectLst/>
                <a:latin typeface="Open Sans" panose="020B0606030504020204" pitchFamily="34" charset="0"/>
              </a:rPr>
              <a:t>rather than to create an art object</a:t>
            </a:r>
            <a:endParaRPr lang="en-US" dirty="0"/>
          </a:p>
          <a:p>
            <a:endParaRPr lang="en-US" dirty="0"/>
          </a:p>
        </p:txBody>
      </p:sp>
      <p:sp>
        <p:nvSpPr>
          <p:cNvPr id="14" name="TextBox 13">
            <a:extLst>
              <a:ext uri="{FF2B5EF4-FFF2-40B4-BE49-F238E27FC236}">
                <a16:creationId xmlns:a16="http://schemas.microsoft.com/office/drawing/2014/main" id="{921CDBC4-DDFD-EC98-39D8-5B14501EAB4A}"/>
              </a:ext>
            </a:extLst>
          </p:cNvPr>
          <p:cNvSpPr txBox="1"/>
          <p:nvPr/>
        </p:nvSpPr>
        <p:spPr>
          <a:xfrm>
            <a:off x="7948748" y="6449300"/>
            <a:ext cx="3615799" cy="276999"/>
          </a:xfrm>
          <a:prstGeom prst="rect">
            <a:avLst/>
          </a:prstGeom>
          <a:noFill/>
        </p:spPr>
        <p:txBody>
          <a:bodyPr wrap="square">
            <a:spAutoFit/>
          </a:bodyPr>
          <a:lstStyle/>
          <a:p>
            <a:r>
              <a:rPr lang="en-ZA" sz="1200" dirty="0">
                <a:solidFill>
                  <a:schemeClr val="accent4"/>
                </a:solidFill>
              </a:rPr>
              <a:t>https://www.merriam-webster.com/dictionary</a:t>
            </a:r>
          </a:p>
        </p:txBody>
      </p:sp>
    </p:spTree>
    <p:extLst>
      <p:ext uri="{BB962C8B-B14F-4D97-AF65-F5344CB8AC3E}">
        <p14:creationId xmlns:p14="http://schemas.microsoft.com/office/powerpoint/2010/main" val="24990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A8084-251E-E390-95B6-DB63FE0AA934}"/>
              </a:ext>
            </a:extLst>
          </p:cNvPr>
          <p:cNvSpPr>
            <a:spLocks noGrp="1"/>
          </p:cNvSpPr>
          <p:nvPr>
            <p:ph type="title"/>
          </p:nvPr>
        </p:nvSpPr>
        <p:spPr/>
        <p:txBody>
          <a:bodyPr/>
          <a:lstStyle/>
          <a:p>
            <a:r>
              <a:rPr lang="en-ZA" dirty="0"/>
              <a:t>Some examples</a:t>
            </a:r>
          </a:p>
        </p:txBody>
      </p:sp>
      <p:sp>
        <p:nvSpPr>
          <p:cNvPr id="3" name="Text Placeholder 2">
            <a:extLst>
              <a:ext uri="{FF2B5EF4-FFF2-40B4-BE49-F238E27FC236}">
                <a16:creationId xmlns:a16="http://schemas.microsoft.com/office/drawing/2014/main" id="{1F114E31-F881-7EA8-3521-52DADB69154C}"/>
              </a:ext>
            </a:extLst>
          </p:cNvPr>
          <p:cNvSpPr>
            <a:spLocks noGrp="1"/>
          </p:cNvSpPr>
          <p:nvPr>
            <p:ph type="body" idx="1"/>
          </p:nvPr>
        </p:nvSpPr>
        <p:spPr>
          <a:xfrm>
            <a:off x="1154954" y="5024967"/>
            <a:ext cx="9791720" cy="860400"/>
          </a:xfrm>
        </p:spPr>
        <p:txBody>
          <a:bodyPr>
            <a:normAutofit/>
          </a:bodyPr>
          <a:lstStyle/>
          <a:p>
            <a:r>
              <a:rPr lang="en-ZA" sz="2400" dirty="0">
                <a:solidFill>
                  <a:schemeClr val="tx2"/>
                </a:solidFill>
              </a:rPr>
              <a:t>Let’s discuss some examples as a group</a:t>
            </a:r>
          </a:p>
        </p:txBody>
      </p:sp>
      <p:sp>
        <p:nvSpPr>
          <p:cNvPr id="6" name="Slide Number Placeholder 5">
            <a:extLst>
              <a:ext uri="{FF2B5EF4-FFF2-40B4-BE49-F238E27FC236}">
                <a16:creationId xmlns:a16="http://schemas.microsoft.com/office/drawing/2014/main" id="{B1807489-EE1E-57F2-6942-584C284782F7}"/>
              </a:ext>
            </a:extLst>
          </p:cNvPr>
          <p:cNvSpPr>
            <a:spLocks noGrp="1"/>
          </p:cNvSpPr>
          <p:nvPr>
            <p:ph type="sldNum" sz="quarter" idx="12"/>
          </p:nvPr>
        </p:nvSpPr>
        <p:spPr/>
        <p:txBody>
          <a:bodyPr/>
          <a:lstStyle/>
          <a:p>
            <a:fld id="{48F63A3B-78C7-47BE-AE5E-E10140E04643}" type="slidenum">
              <a:rPr lang="en-US" sz="1800" smtClean="0"/>
              <a:pPr/>
              <a:t>17</a:t>
            </a:fld>
            <a:endParaRPr lang="en-US" sz="1800" dirty="0"/>
          </a:p>
        </p:txBody>
      </p:sp>
    </p:spTree>
    <p:extLst>
      <p:ext uri="{BB962C8B-B14F-4D97-AF65-F5344CB8AC3E}">
        <p14:creationId xmlns:p14="http://schemas.microsoft.com/office/powerpoint/2010/main" val="2569246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BD9F3E4-BEBE-BD33-0AD0-F72435A2727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48F63A3B-78C7-47BE-AE5E-E10140E04643}" type="slidenum">
              <a:rPr lang="en-US" sz="1800" smtClean="0"/>
              <a:pPr defTabSz="914400">
                <a:spcAft>
                  <a:spcPts val="600"/>
                </a:spcAft>
              </a:pPr>
              <a:t>18</a:t>
            </a:fld>
            <a:endParaRPr lang="en-US" sz="1800" dirty="0"/>
          </a:p>
        </p:txBody>
      </p:sp>
      <p:pic>
        <p:nvPicPr>
          <p:cNvPr id="11" name="Picture 10" descr="A close up of a colorful surface&#10;&#10;Description automatically generated">
            <a:extLst>
              <a:ext uri="{FF2B5EF4-FFF2-40B4-BE49-F238E27FC236}">
                <a16:creationId xmlns:a16="http://schemas.microsoft.com/office/drawing/2014/main" id="{CAC9720D-0660-61BB-4B96-C0D40DA7EADA}"/>
              </a:ext>
            </a:extLst>
          </p:cNvPr>
          <p:cNvPicPr>
            <a:picLocks noChangeAspect="1"/>
          </p:cNvPicPr>
          <p:nvPr/>
        </p:nvPicPr>
        <p:blipFill>
          <a:blip r:embed="rId2"/>
          <a:stretch>
            <a:fillRect/>
          </a:stretch>
        </p:blipFill>
        <p:spPr>
          <a:xfrm>
            <a:off x="1639109" y="814934"/>
            <a:ext cx="8428815" cy="5605162"/>
          </a:xfrm>
          <a:prstGeom prst="rect">
            <a:avLst/>
          </a:prstGeom>
        </p:spPr>
      </p:pic>
    </p:spTree>
    <p:extLst>
      <p:ext uri="{BB962C8B-B14F-4D97-AF65-F5344CB8AC3E}">
        <p14:creationId xmlns:p14="http://schemas.microsoft.com/office/powerpoint/2010/main" val="160564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BD9F3E4-BEBE-BD33-0AD0-F72435A27272}"/>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48F63A3B-78C7-47BE-AE5E-E10140E04643}" type="slidenum">
              <a:rPr lang="en-US" sz="1800" smtClean="0"/>
              <a:pPr defTabSz="914400">
                <a:spcAft>
                  <a:spcPts val="600"/>
                </a:spcAft>
              </a:pPr>
              <a:t>19</a:t>
            </a:fld>
            <a:endParaRPr lang="en-US" sz="1800" dirty="0"/>
          </a:p>
        </p:txBody>
      </p:sp>
      <p:pic>
        <p:nvPicPr>
          <p:cNvPr id="3" name="Picture 2">
            <a:extLst>
              <a:ext uri="{FF2B5EF4-FFF2-40B4-BE49-F238E27FC236}">
                <a16:creationId xmlns:a16="http://schemas.microsoft.com/office/drawing/2014/main" id="{A853BFB5-D966-695B-139E-A5A0A79D52B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13316" y="714219"/>
            <a:ext cx="7565368" cy="5677970"/>
          </a:xfrm>
          <a:prstGeom prst="rect">
            <a:avLst/>
          </a:prstGeom>
        </p:spPr>
      </p:pic>
    </p:spTree>
    <p:extLst>
      <p:ext uri="{BB962C8B-B14F-4D97-AF65-F5344CB8AC3E}">
        <p14:creationId xmlns:p14="http://schemas.microsoft.com/office/powerpoint/2010/main" val="4025867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A733EBD-820A-4FA2-9A24-E3259DA7E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33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853BFB5-D966-695B-139E-A5A0A79D52B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9110" r="1" b="4356"/>
          <a:stretch>
            <a:fillRect/>
          </a:stretch>
        </p:blipFill>
        <p:spPr>
          <a:xfrm>
            <a:off x="643467" y="643467"/>
            <a:ext cx="10905066" cy="5571066"/>
          </a:xfrm>
          <a:prstGeom prst="rect">
            <a:avLst/>
          </a:prstGeom>
        </p:spPr>
      </p:pic>
      <p:sp>
        <p:nvSpPr>
          <p:cNvPr id="33" name="Rectangle 32">
            <a:extLst>
              <a:ext uri="{FF2B5EF4-FFF2-40B4-BE49-F238E27FC236}">
                <a16:creationId xmlns:a16="http://schemas.microsoft.com/office/drawing/2014/main" id="{6D4A187A-A5A0-48DF-94DB-432F7582D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7" name="Slide Number Placeholder 6">
            <a:extLst>
              <a:ext uri="{FF2B5EF4-FFF2-40B4-BE49-F238E27FC236}">
                <a16:creationId xmlns:a16="http://schemas.microsoft.com/office/drawing/2014/main" id="{BBD9F3E4-BEBE-BD33-0AD0-F72435A27272}"/>
              </a:ext>
            </a:extLst>
          </p:cNvPr>
          <p:cNvSpPr>
            <a:spLocks noGrp="1"/>
          </p:cNvSpPr>
          <p:nvPr>
            <p:ph type="sldNum" sz="quarter" idx="12"/>
          </p:nvPr>
        </p:nvSpPr>
        <p:spPr>
          <a:xfrm>
            <a:off x="10352540" y="295729"/>
            <a:ext cx="838199" cy="767687"/>
          </a:xfrm>
        </p:spPr>
        <p:txBody>
          <a:bodyPr vert="horz" lIns="91440" tIns="45720" rIns="91440" bIns="45720" rtlCol="0">
            <a:normAutofit/>
          </a:bodyPr>
          <a:lstStyle/>
          <a:p>
            <a:pPr defTabSz="914400">
              <a:spcAft>
                <a:spcPts val="600"/>
              </a:spcAft>
            </a:pPr>
            <a:fld id="{48F63A3B-78C7-47BE-AE5E-E10140E04643}" type="slidenum">
              <a:rPr lang="en-US">
                <a:solidFill>
                  <a:srgbClr val="FFFFFF"/>
                </a:solidFill>
              </a:rPr>
              <a:pPr defTabSz="914400">
                <a:spcAft>
                  <a:spcPts val="600"/>
                </a:spcAft>
              </a:pPr>
              <a:t>20</a:t>
            </a:fld>
            <a:endParaRPr lang="en-US">
              <a:solidFill>
                <a:srgbClr val="FFFFFF"/>
              </a:solidFill>
            </a:endParaRPr>
          </a:p>
        </p:txBody>
      </p:sp>
    </p:spTree>
    <p:extLst>
      <p:ext uri="{BB962C8B-B14F-4D97-AF65-F5344CB8AC3E}">
        <p14:creationId xmlns:p14="http://schemas.microsoft.com/office/powerpoint/2010/main" val="290840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124000"/>
                <a:satMod val="148000"/>
                <a:lumMod val="124000"/>
              </a:schemeClr>
            </a:gs>
            <a:gs pos="100000">
              <a:schemeClr val="bg1">
                <a:shade val="76000"/>
                <a:hueMod val="89000"/>
                <a:satMod val="16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86DE8A2-E45F-4163-B246-A5162E17BE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04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88A9C7-37B3-4341-BF1A-E8F3049EC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853BFB5-D966-695B-139E-A5A0A79D52B4}"/>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2352258" y="1123527"/>
            <a:ext cx="7487479" cy="4604800"/>
          </a:xfrm>
          <a:prstGeom prst="rect">
            <a:avLst/>
          </a:prstGeom>
        </p:spPr>
      </p:pic>
      <p:sp>
        <p:nvSpPr>
          <p:cNvPr id="7" name="Slide Number Placeholder 6">
            <a:extLst>
              <a:ext uri="{FF2B5EF4-FFF2-40B4-BE49-F238E27FC236}">
                <a16:creationId xmlns:a16="http://schemas.microsoft.com/office/drawing/2014/main" id="{BBD9F3E4-BEBE-BD33-0AD0-F72435A27272}"/>
              </a:ext>
            </a:extLst>
          </p:cNvPr>
          <p:cNvSpPr>
            <a:spLocks noGrp="1"/>
          </p:cNvSpPr>
          <p:nvPr>
            <p:ph type="sldNum" sz="quarter" idx="12"/>
          </p:nvPr>
        </p:nvSpPr>
        <p:spPr>
          <a:xfrm>
            <a:off x="10997348" y="6353984"/>
            <a:ext cx="838199" cy="342653"/>
          </a:xfrm>
        </p:spPr>
        <p:txBody>
          <a:bodyPr vert="horz" lIns="91440" tIns="45720" rIns="91440" bIns="45720" rtlCol="0">
            <a:normAutofit/>
          </a:bodyPr>
          <a:lstStyle/>
          <a:p>
            <a:pPr algn="r" defTabSz="914400">
              <a:spcAft>
                <a:spcPts val="600"/>
              </a:spcAft>
            </a:pPr>
            <a:fld id="{48F63A3B-78C7-47BE-AE5E-E10140E04643}" type="slidenum">
              <a:rPr lang="en-US" sz="1000">
                <a:solidFill>
                  <a:schemeClr val="tx1"/>
                </a:solidFill>
              </a:rPr>
              <a:pPr algn="r" defTabSz="914400">
                <a:spcAft>
                  <a:spcPts val="600"/>
                </a:spcAft>
              </a:pPr>
              <a:t>21</a:t>
            </a:fld>
            <a:endParaRPr lang="en-US" sz="1000">
              <a:solidFill>
                <a:schemeClr val="tx1"/>
              </a:solidFill>
            </a:endParaRPr>
          </a:p>
        </p:txBody>
      </p:sp>
    </p:spTree>
    <p:extLst>
      <p:ext uri="{BB962C8B-B14F-4D97-AF65-F5344CB8AC3E}">
        <p14:creationId xmlns:p14="http://schemas.microsoft.com/office/powerpoint/2010/main" val="400277558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3FA9DF0-BCAE-6B88-EF51-A869CB396480}"/>
              </a:ext>
            </a:extLst>
          </p:cNvPr>
          <p:cNvSpPr>
            <a:spLocks noGrp="1"/>
          </p:cNvSpPr>
          <p:nvPr>
            <p:ph type="sldNum" sz="quarter" idx="12"/>
          </p:nvPr>
        </p:nvSpPr>
        <p:spPr/>
        <p:txBody>
          <a:bodyPr/>
          <a:lstStyle/>
          <a:p>
            <a:fld id="{D57F1E4F-1CFF-5643-939E-02111984F565}" type="slidenum">
              <a:rPr lang="en-US" smtClean="0"/>
              <a:t>22</a:t>
            </a:fld>
            <a:endParaRPr lang="en-US" dirty="0"/>
          </a:p>
        </p:txBody>
      </p:sp>
      <p:sp>
        <p:nvSpPr>
          <p:cNvPr id="7" name="TextBox 6">
            <a:extLst>
              <a:ext uri="{FF2B5EF4-FFF2-40B4-BE49-F238E27FC236}">
                <a16:creationId xmlns:a16="http://schemas.microsoft.com/office/drawing/2014/main" id="{EB8659DB-ABF4-B8B7-53E6-2B236C94595F}"/>
              </a:ext>
            </a:extLst>
          </p:cNvPr>
          <p:cNvSpPr txBox="1"/>
          <p:nvPr/>
        </p:nvSpPr>
        <p:spPr>
          <a:xfrm>
            <a:off x="3039291" y="3225744"/>
            <a:ext cx="4972595" cy="1200329"/>
          </a:xfrm>
          <a:prstGeom prst="rect">
            <a:avLst/>
          </a:prstGeom>
          <a:noFill/>
        </p:spPr>
        <p:txBody>
          <a:bodyPr wrap="square" rtlCol="0">
            <a:spAutoFit/>
          </a:bodyPr>
          <a:lstStyle/>
          <a:p>
            <a:r>
              <a:rPr lang="en-ZA" sz="7200" dirty="0">
                <a:latin typeface="Abadi" panose="020B0604020104020204" pitchFamily="34" charset="0"/>
              </a:rPr>
              <a:t>Q &amp; A</a:t>
            </a:r>
          </a:p>
        </p:txBody>
      </p:sp>
    </p:spTree>
    <p:extLst>
      <p:ext uri="{BB962C8B-B14F-4D97-AF65-F5344CB8AC3E}">
        <p14:creationId xmlns:p14="http://schemas.microsoft.com/office/powerpoint/2010/main" val="1031739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3A194-F65C-1D25-1CAC-D553B791E8E1}"/>
              </a:ext>
            </a:extLst>
          </p:cNvPr>
          <p:cNvSpPr>
            <a:spLocks noGrp="1"/>
          </p:cNvSpPr>
          <p:nvPr>
            <p:ph type="title"/>
          </p:nvPr>
        </p:nvSpPr>
        <p:spPr/>
        <p:txBody>
          <a:bodyPr>
            <a:normAutofit/>
          </a:bodyPr>
          <a:lstStyle/>
          <a:p>
            <a:pPr algn="ctr"/>
            <a:r>
              <a:rPr lang="en-ZA" dirty="0"/>
              <a:t>Steff Hughes  </a:t>
            </a:r>
            <a:br>
              <a:rPr lang="en-ZA" dirty="0"/>
            </a:br>
            <a:r>
              <a:rPr lang="en-ZA" dirty="0"/>
              <a:t>Photography judge and mentor</a:t>
            </a:r>
          </a:p>
        </p:txBody>
      </p:sp>
      <p:sp>
        <p:nvSpPr>
          <p:cNvPr id="8" name="Text Placeholder 7">
            <a:extLst>
              <a:ext uri="{FF2B5EF4-FFF2-40B4-BE49-F238E27FC236}">
                <a16:creationId xmlns:a16="http://schemas.microsoft.com/office/drawing/2014/main" id="{ED0E5869-FEF3-D6FB-2914-603CA31CFE30}"/>
              </a:ext>
            </a:extLst>
          </p:cNvPr>
          <p:cNvSpPr>
            <a:spLocks noGrp="1"/>
          </p:cNvSpPr>
          <p:nvPr>
            <p:ph type="body" sz="half" idx="13"/>
          </p:nvPr>
        </p:nvSpPr>
        <p:spPr/>
        <p:txBody>
          <a:bodyPr>
            <a:normAutofit fontScale="85000" lnSpcReduction="10000"/>
          </a:bodyPr>
          <a:lstStyle/>
          <a:p>
            <a:r>
              <a:rPr lang="en-ZA" sz="2000" dirty="0">
                <a:solidFill>
                  <a:srgbClr val="FFFF00"/>
                </a:solidFill>
              </a:rPr>
              <a:t>Workshops, one-on-one, help with editing, learn photoshop and lightroom</a:t>
            </a:r>
          </a:p>
        </p:txBody>
      </p:sp>
      <p:sp>
        <p:nvSpPr>
          <p:cNvPr id="6" name="Text Placeholder 5">
            <a:extLst>
              <a:ext uri="{FF2B5EF4-FFF2-40B4-BE49-F238E27FC236}">
                <a16:creationId xmlns:a16="http://schemas.microsoft.com/office/drawing/2014/main" id="{7DAD548F-EBE3-D4DB-FD82-AF38E1E208D9}"/>
              </a:ext>
            </a:extLst>
          </p:cNvPr>
          <p:cNvSpPr>
            <a:spLocks noGrp="1"/>
          </p:cNvSpPr>
          <p:nvPr>
            <p:ph type="body" sz="half" idx="2"/>
          </p:nvPr>
        </p:nvSpPr>
        <p:spPr/>
        <p:txBody>
          <a:bodyPr>
            <a:normAutofit/>
          </a:bodyPr>
          <a:lstStyle/>
          <a:p>
            <a:pPr algn="ctr"/>
            <a:r>
              <a:rPr lang="en-ZA" sz="2000" dirty="0">
                <a:solidFill>
                  <a:schemeClr val="tx2">
                    <a:lumMod val="75000"/>
                  </a:schemeClr>
                </a:solidFill>
              </a:rPr>
              <a:t>082 356 3979</a:t>
            </a:r>
          </a:p>
          <a:p>
            <a:pPr algn="ctr"/>
            <a:r>
              <a:rPr lang="en-ZA" sz="2000" dirty="0">
                <a:solidFill>
                  <a:schemeClr val="tx2">
                    <a:lumMod val="75000"/>
                  </a:schemeClr>
                </a:solidFill>
                <a:hlinkClick r:id="rId2">
                  <a:extLst>
                    <a:ext uri="{A12FA001-AC4F-418D-AE19-62706E023703}">
                      <ahyp:hlinkClr xmlns:ahyp="http://schemas.microsoft.com/office/drawing/2018/hyperlinkcolor" val="tx"/>
                    </a:ext>
                  </a:extLst>
                </a:hlinkClick>
              </a:rPr>
              <a:t>Steffnehughes@gmail.com</a:t>
            </a:r>
            <a:endParaRPr lang="en-ZA" sz="2000" dirty="0">
              <a:solidFill>
                <a:schemeClr val="tx2">
                  <a:lumMod val="75000"/>
                </a:schemeClr>
              </a:solidFill>
            </a:endParaRPr>
          </a:p>
        </p:txBody>
      </p:sp>
      <p:sp>
        <p:nvSpPr>
          <p:cNvPr id="2" name="Date Placeholder 1">
            <a:extLst>
              <a:ext uri="{FF2B5EF4-FFF2-40B4-BE49-F238E27FC236}">
                <a16:creationId xmlns:a16="http://schemas.microsoft.com/office/drawing/2014/main" id="{B6FEE14B-7211-426F-2099-3E394C8A3A7A}"/>
              </a:ext>
            </a:extLst>
          </p:cNvPr>
          <p:cNvSpPr>
            <a:spLocks noGrp="1"/>
          </p:cNvSpPr>
          <p:nvPr>
            <p:ph type="dt" sz="half" idx="10"/>
          </p:nvPr>
        </p:nvSpPr>
        <p:spPr/>
        <p:txBody>
          <a:bodyPr/>
          <a:lstStyle/>
          <a:p>
            <a:fld id="{B46E8016-6192-4421-A31B-34833D7FE614}" type="datetime1">
              <a:rPr lang="en-US" smtClean="0"/>
              <a:t>9/20/2025</a:t>
            </a:fld>
            <a:endParaRPr lang="en-US" dirty="0"/>
          </a:p>
        </p:txBody>
      </p:sp>
      <p:sp>
        <p:nvSpPr>
          <p:cNvPr id="3" name="Footer Placeholder 2">
            <a:extLst>
              <a:ext uri="{FF2B5EF4-FFF2-40B4-BE49-F238E27FC236}">
                <a16:creationId xmlns:a16="http://schemas.microsoft.com/office/drawing/2014/main" id="{A8FA5B5D-D5A4-1C75-9025-508E5CBEC00D}"/>
              </a:ext>
            </a:extLst>
          </p:cNvPr>
          <p:cNvSpPr>
            <a:spLocks noGrp="1"/>
          </p:cNvSpPr>
          <p:nvPr>
            <p:ph type="ftr" sz="quarter" idx="11"/>
          </p:nvPr>
        </p:nvSpPr>
        <p:spPr/>
        <p:txBody>
          <a:bodyPr/>
          <a:lstStyle/>
          <a:p>
            <a:r>
              <a:rPr lang="en-US" dirty="0"/>
              <a:t>Visual arts and visual literacy</a:t>
            </a:r>
          </a:p>
        </p:txBody>
      </p:sp>
      <p:sp>
        <p:nvSpPr>
          <p:cNvPr id="4" name="Slide Number Placeholder 3">
            <a:extLst>
              <a:ext uri="{FF2B5EF4-FFF2-40B4-BE49-F238E27FC236}">
                <a16:creationId xmlns:a16="http://schemas.microsoft.com/office/drawing/2014/main" id="{21267FE5-85E1-0A06-9C97-1CD324F7E72A}"/>
              </a:ext>
            </a:extLst>
          </p:cNvPr>
          <p:cNvSpPr>
            <a:spLocks noGrp="1"/>
          </p:cNvSpPr>
          <p:nvPr>
            <p:ph type="sldNum" sz="quarter" idx="12"/>
          </p:nvPr>
        </p:nvSpPr>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557434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C725D-1B1A-C6F4-96A3-EC3A0C3EEBD2}"/>
              </a:ext>
            </a:extLst>
          </p:cNvPr>
          <p:cNvSpPr>
            <a:spLocks noGrp="1"/>
          </p:cNvSpPr>
          <p:nvPr>
            <p:ph type="title"/>
          </p:nvPr>
        </p:nvSpPr>
        <p:spPr>
          <a:xfrm>
            <a:off x="1283308" y="767817"/>
            <a:ext cx="8825659" cy="1788704"/>
          </a:xfrm>
        </p:spPr>
        <p:txBody>
          <a:bodyPr vert="horz" lIns="91440" tIns="45720" rIns="91440" bIns="45720" rtlCol="0" anchor="ctr">
            <a:normAutofit/>
          </a:bodyPr>
          <a:lstStyle/>
          <a:p>
            <a:r>
              <a:rPr lang="en-US" sz="3600" dirty="0">
                <a:solidFill>
                  <a:srgbClr val="FFFFFF"/>
                </a:solidFill>
              </a:rPr>
              <a:t>It’s your turn to be the judge</a:t>
            </a:r>
          </a:p>
        </p:txBody>
      </p:sp>
      <p:sp>
        <p:nvSpPr>
          <p:cNvPr id="7" name="Slide Number Placeholder 6">
            <a:extLst>
              <a:ext uri="{FF2B5EF4-FFF2-40B4-BE49-F238E27FC236}">
                <a16:creationId xmlns:a16="http://schemas.microsoft.com/office/drawing/2014/main" id="{F481C838-73AE-48D9-139E-5F84FED04563}"/>
              </a:ext>
            </a:extLst>
          </p:cNvPr>
          <p:cNvSpPr>
            <a:spLocks noGrp="1"/>
          </p:cNvSpPr>
          <p:nvPr>
            <p:ph type="sldNum" sz="quarter" idx="12"/>
          </p:nvPr>
        </p:nvSpPr>
        <p:spPr/>
        <p:txBody>
          <a:bodyPr vert="horz" lIns="91440" tIns="45720" rIns="91440" bIns="45720" rtlCol="0" anchor="b">
            <a:normAutofit/>
          </a:bodyPr>
          <a:lstStyle/>
          <a:p>
            <a:pPr>
              <a:spcAft>
                <a:spcPts val="600"/>
              </a:spcAft>
            </a:pPr>
            <a:fld id="{48F63A3B-78C7-47BE-AE5E-E10140E04643}" type="slidenum">
              <a:rPr lang="en-US" sz="1800" b="0" i="0" kern="1200">
                <a:solidFill>
                  <a:srgbClr val="FFFFFF"/>
                </a:solidFill>
                <a:latin typeface="+mn-lt"/>
                <a:ea typeface="+mn-ea"/>
                <a:cs typeface="+mn-cs"/>
              </a:rPr>
              <a:pPr>
                <a:spcAft>
                  <a:spcPts val="600"/>
                </a:spcAft>
              </a:pPr>
              <a:t>24</a:t>
            </a:fld>
            <a:endParaRPr lang="en-US" sz="1800" b="0" i="0" kern="1200" dirty="0">
              <a:solidFill>
                <a:srgbClr val="FFFFFF"/>
              </a:solidFill>
              <a:latin typeface="+mn-lt"/>
              <a:ea typeface="+mn-ea"/>
              <a:cs typeface="+mn-cs"/>
            </a:endParaRPr>
          </a:p>
        </p:txBody>
      </p:sp>
      <p:graphicFrame>
        <p:nvGraphicFramePr>
          <p:cNvPr id="9" name="Text Placeholder 2">
            <a:extLst>
              <a:ext uri="{FF2B5EF4-FFF2-40B4-BE49-F238E27FC236}">
                <a16:creationId xmlns:a16="http://schemas.microsoft.com/office/drawing/2014/main" id="{C7C01CD0-B09C-BB16-228D-EB3743CC9C9F}"/>
              </a:ext>
            </a:extLst>
          </p:cNvPr>
          <p:cNvGraphicFramePr/>
          <p:nvPr>
            <p:extLst>
              <p:ext uri="{D42A27DB-BD31-4B8C-83A1-F6EECF244321}">
                <p14:modId xmlns:p14="http://schemas.microsoft.com/office/powerpoint/2010/main" val="1791590935"/>
              </p:ext>
            </p:extLst>
          </p:nvPr>
        </p:nvGraphicFramePr>
        <p:xfrm>
          <a:off x="1283308" y="2667500"/>
          <a:ext cx="9625383" cy="3422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684971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383C8E-44DC-4108-A303-352282FFD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0B6553E-F2A0-3A71-6802-71D14EFA9B2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917700" y="643467"/>
            <a:ext cx="8356599" cy="5571066"/>
          </a:xfrm>
          <a:prstGeom prst="rect">
            <a:avLst/>
          </a:prstGeom>
        </p:spPr>
      </p:pic>
      <p:sp>
        <p:nvSpPr>
          <p:cNvPr id="4" name="Slide Number Placeholder 3">
            <a:extLst>
              <a:ext uri="{FF2B5EF4-FFF2-40B4-BE49-F238E27FC236}">
                <a16:creationId xmlns:a16="http://schemas.microsoft.com/office/drawing/2014/main" id="{A270E8AC-6EE1-C62E-F440-1A0BEBA1EC74}"/>
              </a:ext>
            </a:extLst>
          </p:cNvPr>
          <p:cNvSpPr>
            <a:spLocks noGrp="1"/>
          </p:cNvSpPr>
          <p:nvPr>
            <p:ph type="sldNum" sz="quarter" idx="12"/>
          </p:nvPr>
        </p:nvSpPr>
        <p:spPr>
          <a:xfrm>
            <a:off x="10704512" y="6391838"/>
            <a:ext cx="838199" cy="281046"/>
          </a:xfrm>
        </p:spPr>
        <p:txBody>
          <a:bodyPr>
            <a:normAutofit/>
          </a:bodyPr>
          <a:lstStyle/>
          <a:p>
            <a:pPr algn="r">
              <a:spcAft>
                <a:spcPts val="600"/>
              </a:spcAft>
            </a:pPr>
            <a:fld id="{48F63A3B-78C7-47BE-AE5E-E10140E04643}" type="slidenum">
              <a:rPr lang="en-US" sz="1000">
                <a:solidFill>
                  <a:schemeClr val="accent1"/>
                </a:solidFill>
              </a:rPr>
              <a:pPr algn="r">
                <a:spcAft>
                  <a:spcPts val="600"/>
                </a:spcAft>
              </a:pPr>
              <a:t>25</a:t>
            </a:fld>
            <a:endParaRPr lang="en-US" sz="1000">
              <a:solidFill>
                <a:schemeClr val="accent1"/>
              </a:solidFill>
            </a:endParaRPr>
          </a:p>
        </p:txBody>
      </p:sp>
    </p:spTree>
    <p:extLst>
      <p:ext uri="{BB962C8B-B14F-4D97-AF65-F5344CB8AC3E}">
        <p14:creationId xmlns:p14="http://schemas.microsoft.com/office/powerpoint/2010/main" val="1464432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A0911E-3C7E-D784-F2AC-0C8C018CF45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81367" y="643466"/>
            <a:ext cx="7629266" cy="5571067"/>
          </a:xfrm>
          <a:prstGeom prst="rect">
            <a:avLst/>
          </a:prstGeom>
        </p:spPr>
      </p:pic>
    </p:spTree>
    <p:extLst>
      <p:ext uri="{BB962C8B-B14F-4D97-AF65-F5344CB8AC3E}">
        <p14:creationId xmlns:p14="http://schemas.microsoft.com/office/powerpoint/2010/main" val="4205224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waterfall&#10;&#10;Description automatically generated">
            <a:extLst>
              <a:ext uri="{FF2B5EF4-FFF2-40B4-BE49-F238E27FC236}">
                <a16:creationId xmlns:a16="http://schemas.microsoft.com/office/drawing/2014/main" id="{CA8BA9F3-12B0-33E8-14A4-AD5E9EBC3371}"/>
              </a:ext>
            </a:extLst>
          </p:cNvPr>
          <p:cNvPicPr>
            <a:picLocks noChangeAspect="1"/>
          </p:cNvPicPr>
          <p:nvPr/>
        </p:nvPicPr>
        <p:blipFill>
          <a:blip r:embed="rId2"/>
          <a:stretch>
            <a:fillRect/>
          </a:stretch>
        </p:blipFill>
        <p:spPr>
          <a:xfrm>
            <a:off x="1922916" y="643466"/>
            <a:ext cx="8346167" cy="5571067"/>
          </a:xfrm>
          <a:prstGeom prst="rect">
            <a:avLst/>
          </a:prstGeom>
        </p:spPr>
      </p:pic>
      <p:sp>
        <p:nvSpPr>
          <p:cNvPr id="4" name="Slide Number Placeholder 3">
            <a:extLst>
              <a:ext uri="{FF2B5EF4-FFF2-40B4-BE49-F238E27FC236}">
                <a16:creationId xmlns:a16="http://schemas.microsoft.com/office/drawing/2014/main" id="{C833BD08-832D-B8F7-9075-F0AB30692F2F}"/>
              </a:ext>
            </a:extLst>
          </p:cNvPr>
          <p:cNvSpPr>
            <a:spLocks noGrp="1"/>
          </p:cNvSpPr>
          <p:nvPr>
            <p:ph type="sldNum" sz="quarter" idx="12"/>
          </p:nvPr>
        </p:nvSpPr>
        <p:spPr>
          <a:xfrm>
            <a:off x="10997348" y="6353984"/>
            <a:ext cx="838199" cy="342653"/>
          </a:xfrm>
        </p:spPr>
        <p:txBody>
          <a:bodyPr>
            <a:normAutofit/>
          </a:bodyPr>
          <a:lstStyle/>
          <a:p>
            <a:pPr algn="r"/>
            <a:endParaRPr lang="en-US" sz="1000">
              <a:solidFill>
                <a:schemeClr val="accent1"/>
              </a:solidFill>
            </a:endParaRPr>
          </a:p>
        </p:txBody>
      </p:sp>
    </p:spTree>
    <p:extLst>
      <p:ext uri="{BB962C8B-B14F-4D97-AF65-F5344CB8AC3E}">
        <p14:creationId xmlns:p14="http://schemas.microsoft.com/office/powerpoint/2010/main" val="3472851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with a painted face&#10;&#10;Description automatically generated">
            <a:extLst>
              <a:ext uri="{FF2B5EF4-FFF2-40B4-BE49-F238E27FC236}">
                <a16:creationId xmlns:a16="http://schemas.microsoft.com/office/drawing/2014/main" id="{8696F7AF-5FB7-6B91-282E-ECE9224C3B8E}"/>
              </a:ext>
            </a:extLst>
          </p:cNvPr>
          <p:cNvPicPr>
            <a:picLocks noChangeAspect="1"/>
          </p:cNvPicPr>
          <p:nvPr/>
        </p:nvPicPr>
        <p:blipFill>
          <a:blip r:embed="rId2"/>
          <a:stretch>
            <a:fillRect/>
          </a:stretch>
        </p:blipFill>
        <p:spPr>
          <a:xfrm>
            <a:off x="2917371" y="-21133"/>
            <a:ext cx="5330454" cy="6900265"/>
          </a:xfrm>
          <a:prstGeom prst="rect">
            <a:avLst/>
          </a:prstGeom>
        </p:spPr>
      </p:pic>
    </p:spTree>
    <p:extLst>
      <p:ext uri="{BB962C8B-B14F-4D97-AF65-F5344CB8AC3E}">
        <p14:creationId xmlns:p14="http://schemas.microsoft.com/office/powerpoint/2010/main" val="779773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83C8E-44DC-4108-A303-352282FFD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BCAF9CD-40C4-793C-AC4F-90BCFDE0BB3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36932" y="643467"/>
            <a:ext cx="7918135" cy="5571066"/>
          </a:xfrm>
          <a:prstGeom prst="rect">
            <a:avLst/>
          </a:prstGeom>
        </p:spPr>
      </p:pic>
    </p:spTree>
    <p:extLst>
      <p:ext uri="{BB962C8B-B14F-4D97-AF65-F5344CB8AC3E}">
        <p14:creationId xmlns:p14="http://schemas.microsoft.com/office/powerpoint/2010/main" val="769182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orful background with a blurry image&#10;&#10;Description automatically generated with medium confidence">
            <a:extLst>
              <a:ext uri="{FF2B5EF4-FFF2-40B4-BE49-F238E27FC236}">
                <a16:creationId xmlns:a16="http://schemas.microsoft.com/office/drawing/2014/main" id="{2C1DDAA5-7697-C7FD-01D9-920D2735CE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03733" y="369488"/>
            <a:ext cx="4184533" cy="6268964"/>
          </a:xfrm>
          <a:prstGeom prst="rect">
            <a:avLst/>
          </a:prstGeom>
        </p:spPr>
      </p:pic>
    </p:spTree>
    <p:extLst>
      <p:ext uri="{BB962C8B-B14F-4D97-AF65-F5344CB8AC3E}">
        <p14:creationId xmlns:p14="http://schemas.microsoft.com/office/powerpoint/2010/main" val="2110961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83C8E-44DC-4108-A303-352282FFD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98675F6-E21E-A6C2-6352-40524F7643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22634" y="643467"/>
            <a:ext cx="7546731" cy="5571066"/>
          </a:xfrm>
          <a:prstGeom prst="rect">
            <a:avLst/>
          </a:prstGeom>
        </p:spPr>
      </p:pic>
    </p:spTree>
    <p:extLst>
      <p:ext uri="{BB962C8B-B14F-4D97-AF65-F5344CB8AC3E}">
        <p14:creationId xmlns:p14="http://schemas.microsoft.com/office/powerpoint/2010/main" val="730817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8057009-C3CF-77D0-2E6A-102ADFAC1D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80637" y="643466"/>
            <a:ext cx="9630724" cy="5571067"/>
          </a:xfrm>
          <a:prstGeom prst="rect">
            <a:avLst/>
          </a:prstGeom>
        </p:spPr>
      </p:pic>
    </p:spTree>
    <p:extLst>
      <p:ext uri="{BB962C8B-B14F-4D97-AF65-F5344CB8AC3E}">
        <p14:creationId xmlns:p14="http://schemas.microsoft.com/office/powerpoint/2010/main" val="281819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C383C8E-44DC-4108-A303-352282FFD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ine of a curved line&#10;&#10;Description automatically generated with medium confidence">
            <a:extLst>
              <a:ext uri="{FF2B5EF4-FFF2-40B4-BE49-F238E27FC236}">
                <a16:creationId xmlns:a16="http://schemas.microsoft.com/office/drawing/2014/main" id="{0C931AA1-1404-7F76-D691-B8AAD8D4E1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3467" y="643467"/>
            <a:ext cx="10905066" cy="5571066"/>
          </a:xfrm>
          <a:prstGeom prst="rect">
            <a:avLst/>
          </a:prstGeom>
          <a:ln>
            <a:solidFill>
              <a:schemeClr val="bg2"/>
            </a:solidFill>
          </a:ln>
        </p:spPr>
      </p:pic>
    </p:spTree>
    <p:extLst>
      <p:ext uri="{BB962C8B-B14F-4D97-AF65-F5344CB8AC3E}">
        <p14:creationId xmlns:p14="http://schemas.microsoft.com/office/powerpoint/2010/main" val="2624339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flower&#10;&#10;Description automatically generated">
            <a:extLst>
              <a:ext uri="{FF2B5EF4-FFF2-40B4-BE49-F238E27FC236}">
                <a16:creationId xmlns:a16="http://schemas.microsoft.com/office/drawing/2014/main" id="{B06589F9-E28D-5DB0-4663-DB65C55104C7}"/>
              </a:ext>
            </a:extLst>
          </p:cNvPr>
          <p:cNvPicPr>
            <a:picLocks noChangeAspect="1"/>
          </p:cNvPicPr>
          <p:nvPr/>
        </p:nvPicPr>
        <p:blipFill>
          <a:blip r:embed="rId2"/>
          <a:stretch>
            <a:fillRect/>
          </a:stretch>
        </p:blipFill>
        <p:spPr>
          <a:xfrm>
            <a:off x="3999886" y="643466"/>
            <a:ext cx="4192227" cy="5571067"/>
          </a:xfrm>
          <a:prstGeom prst="rect">
            <a:avLst/>
          </a:prstGeom>
        </p:spPr>
      </p:pic>
    </p:spTree>
    <p:extLst>
      <p:ext uri="{BB962C8B-B14F-4D97-AF65-F5344CB8AC3E}">
        <p14:creationId xmlns:p14="http://schemas.microsoft.com/office/powerpoint/2010/main" val="3015064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383C8E-44DC-4108-A303-352282FFD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ifeguard tower on a beach&#10;&#10;Description automatically generated">
            <a:extLst>
              <a:ext uri="{FF2B5EF4-FFF2-40B4-BE49-F238E27FC236}">
                <a16:creationId xmlns:a16="http://schemas.microsoft.com/office/drawing/2014/main" id="{5E870FCB-48F7-FBF8-3E54-A44DBA7A161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10156" y="643467"/>
            <a:ext cx="9571687" cy="5571066"/>
          </a:xfrm>
          <a:prstGeom prst="rect">
            <a:avLst/>
          </a:prstGeom>
        </p:spPr>
      </p:pic>
    </p:spTree>
    <p:extLst>
      <p:ext uri="{BB962C8B-B14F-4D97-AF65-F5344CB8AC3E}">
        <p14:creationId xmlns:p14="http://schemas.microsoft.com/office/powerpoint/2010/main" val="1633209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rry image of a person with luggage&#10;&#10;Description automatically generated">
            <a:extLst>
              <a:ext uri="{FF2B5EF4-FFF2-40B4-BE49-F238E27FC236}">
                <a16:creationId xmlns:a16="http://schemas.microsoft.com/office/drawing/2014/main" id="{58D88032-5136-4540-F7C6-FD9998ACEC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18561" y="454185"/>
            <a:ext cx="5008175" cy="6088967"/>
          </a:xfrm>
          <a:prstGeom prst="rect">
            <a:avLst/>
          </a:prstGeom>
        </p:spPr>
      </p:pic>
    </p:spTree>
    <p:extLst>
      <p:ext uri="{BB962C8B-B14F-4D97-AF65-F5344CB8AC3E}">
        <p14:creationId xmlns:p14="http://schemas.microsoft.com/office/powerpoint/2010/main" val="30193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aterfall in a forest&#10;&#10;Description automatically generated with medium confidence">
            <a:extLst>
              <a:ext uri="{FF2B5EF4-FFF2-40B4-BE49-F238E27FC236}">
                <a16:creationId xmlns:a16="http://schemas.microsoft.com/office/drawing/2014/main" id="{45A24BA2-1EEB-CF40-A2B3-41EE6C5AB718}"/>
              </a:ext>
            </a:extLst>
          </p:cNvPr>
          <p:cNvPicPr>
            <a:picLocks noChangeAspect="1"/>
          </p:cNvPicPr>
          <p:nvPr/>
        </p:nvPicPr>
        <p:blipFill>
          <a:blip r:embed="rId2"/>
          <a:stretch>
            <a:fillRect/>
          </a:stretch>
        </p:blipFill>
        <p:spPr>
          <a:xfrm>
            <a:off x="1158240" y="302754"/>
            <a:ext cx="9473473" cy="6252492"/>
          </a:xfrm>
          <a:prstGeom prst="rect">
            <a:avLst/>
          </a:prstGeom>
        </p:spPr>
      </p:pic>
    </p:spTree>
    <p:extLst>
      <p:ext uri="{BB962C8B-B14F-4D97-AF65-F5344CB8AC3E}">
        <p14:creationId xmlns:p14="http://schemas.microsoft.com/office/powerpoint/2010/main" val="2656781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Waves crashing waves on a beach&#10;&#10;Description automatically generated">
            <a:extLst>
              <a:ext uri="{FF2B5EF4-FFF2-40B4-BE49-F238E27FC236}">
                <a16:creationId xmlns:a16="http://schemas.microsoft.com/office/drawing/2014/main" id="{0D7DB216-AF59-22BB-56BF-7DC509C90B83}"/>
              </a:ext>
            </a:extLst>
          </p:cNvPr>
          <p:cNvPicPr>
            <a:picLocks noChangeAspect="1"/>
          </p:cNvPicPr>
          <p:nvPr/>
        </p:nvPicPr>
        <p:blipFill>
          <a:blip r:embed="rId2"/>
          <a:stretch>
            <a:fillRect/>
          </a:stretch>
        </p:blipFill>
        <p:spPr>
          <a:xfrm>
            <a:off x="1347996" y="271577"/>
            <a:ext cx="9496008" cy="6314846"/>
          </a:xfrm>
          <a:prstGeom prst="rect">
            <a:avLst/>
          </a:prstGeom>
        </p:spPr>
      </p:pic>
    </p:spTree>
    <p:extLst>
      <p:ext uri="{BB962C8B-B14F-4D97-AF65-F5344CB8AC3E}">
        <p14:creationId xmlns:p14="http://schemas.microsoft.com/office/powerpoint/2010/main" val="100246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roof&#10;&#10;Description automatically generated">
            <a:extLst>
              <a:ext uri="{FF2B5EF4-FFF2-40B4-BE49-F238E27FC236}">
                <a16:creationId xmlns:a16="http://schemas.microsoft.com/office/drawing/2014/main" id="{6E01740F-87B4-7FAE-3F81-49095FD314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7280" y="217333"/>
            <a:ext cx="9622971" cy="6423334"/>
          </a:xfrm>
          <a:prstGeom prst="rect">
            <a:avLst/>
          </a:prstGeom>
        </p:spPr>
      </p:pic>
    </p:spTree>
    <p:extLst>
      <p:ext uri="{BB962C8B-B14F-4D97-AF65-F5344CB8AC3E}">
        <p14:creationId xmlns:p14="http://schemas.microsoft.com/office/powerpoint/2010/main" val="3946713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and yellow mesh&#10;&#10;Description automatically generated">
            <a:extLst>
              <a:ext uri="{FF2B5EF4-FFF2-40B4-BE49-F238E27FC236}">
                <a16:creationId xmlns:a16="http://schemas.microsoft.com/office/drawing/2014/main" id="{4FFDB2B5-C779-52A7-A1DF-987EB7288D6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61509" y="117896"/>
            <a:ext cx="4705256" cy="6650540"/>
          </a:xfrm>
          <a:prstGeom prst="rect">
            <a:avLst/>
          </a:prstGeom>
        </p:spPr>
      </p:pic>
    </p:spTree>
    <p:extLst>
      <p:ext uri="{BB962C8B-B14F-4D97-AF65-F5344CB8AC3E}">
        <p14:creationId xmlns:p14="http://schemas.microsoft.com/office/powerpoint/2010/main" val="2572937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rry image of a city&#10;&#10;Description automatically generated">
            <a:extLst>
              <a:ext uri="{FF2B5EF4-FFF2-40B4-BE49-F238E27FC236}">
                <a16:creationId xmlns:a16="http://schemas.microsoft.com/office/drawing/2014/main" id="{DAC59938-2D06-FBD1-6C83-2D9A775FAF64}"/>
              </a:ext>
            </a:extLst>
          </p:cNvPr>
          <p:cNvPicPr>
            <a:picLocks noChangeAspect="1"/>
          </p:cNvPicPr>
          <p:nvPr/>
        </p:nvPicPr>
        <p:blipFill>
          <a:blip r:embed="rId2"/>
          <a:stretch>
            <a:fillRect/>
          </a:stretch>
        </p:blipFill>
        <p:spPr>
          <a:xfrm>
            <a:off x="1458685" y="333592"/>
            <a:ext cx="9274629" cy="6190815"/>
          </a:xfrm>
          <a:prstGeom prst="rect">
            <a:avLst/>
          </a:prstGeom>
        </p:spPr>
      </p:pic>
    </p:spTree>
    <p:extLst>
      <p:ext uri="{BB962C8B-B14F-4D97-AF65-F5344CB8AC3E}">
        <p14:creationId xmlns:p14="http://schemas.microsoft.com/office/powerpoint/2010/main" val="2935003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rry image of a tree&#10;&#10;Description automatically generated">
            <a:extLst>
              <a:ext uri="{FF2B5EF4-FFF2-40B4-BE49-F238E27FC236}">
                <a16:creationId xmlns:a16="http://schemas.microsoft.com/office/drawing/2014/main" id="{1B63B103-C75C-8F83-5C60-A853C3EF0BA4}"/>
              </a:ext>
            </a:extLst>
          </p:cNvPr>
          <p:cNvPicPr>
            <a:picLocks noChangeAspect="1"/>
          </p:cNvPicPr>
          <p:nvPr/>
        </p:nvPicPr>
        <p:blipFill>
          <a:blip r:embed="rId2"/>
          <a:stretch>
            <a:fillRect/>
          </a:stretch>
        </p:blipFill>
        <p:spPr>
          <a:xfrm>
            <a:off x="1404412" y="297365"/>
            <a:ext cx="9383176" cy="6263270"/>
          </a:xfrm>
          <a:prstGeom prst="rect">
            <a:avLst/>
          </a:prstGeom>
        </p:spPr>
      </p:pic>
    </p:spTree>
    <p:extLst>
      <p:ext uri="{BB962C8B-B14F-4D97-AF65-F5344CB8AC3E}">
        <p14:creationId xmlns:p14="http://schemas.microsoft.com/office/powerpoint/2010/main" val="3728828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ird flying over water&#10;&#10;Description automatically generated">
            <a:extLst>
              <a:ext uri="{FF2B5EF4-FFF2-40B4-BE49-F238E27FC236}">
                <a16:creationId xmlns:a16="http://schemas.microsoft.com/office/drawing/2014/main" id="{3DF446BC-1EC6-DED5-FA85-039F64AB262F}"/>
              </a:ext>
            </a:extLst>
          </p:cNvPr>
          <p:cNvPicPr>
            <a:picLocks noChangeAspect="1"/>
          </p:cNvPicPr>
          <p:nvPr/>
        </p:nvPicPr>
        <p:blipFill>
          <a:blip r:embed="rId2"/>
          <a:stretch>
            <a:fillRect/>
          </a:stretch>
        </p:blipFill>
        <p:spPr>
          <a:xfrm>
            <a:off x="1263564" y="227511"/>
            <a:ext cx="9664872" cy="6402977"/>
          </a:xfrm>
          <a:prstGeom prst="rect">
            <a:avLst/>
          </a:prstGeom>
        </p:spPr>
      </p:pic>
    </p:spTree>
    <p:extLst>
      <p:ext uri="{BB962C8B-B14F-4D97-AF65-F5344CB8AC3E}">
        <p14:creationId xmlns:p14="http://schemas.microsoft.com/office/powerpoint/2010/main" val="10412260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person's hands&#10;&#10;Description automatically generated">
            <a:extLst>
              <a:ext uri="{FF2B5EF4-FFF2-40B4-BE49-F238E27FC236}">
                <a16:creationId xmlns:a16="http://schemas.microsoft.com/office/drawing/2014/main" id="{B4D5A0B6-8339-1638-4104-E8FA292025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9188" y="253294"/>
            <a:ext cx="4493623" cy="6351412"/>
          </a:xfrm>
          <a:prstGeom prst="rect">
            <a:avLst/>
          </a:prstGeom>
        </p:spPr>
      </p:pic>
    </p:spTree>
    <p:extLst>
      <p:ext uri="{BB962C8B-B14F-4D97-AF65-F5344CB8AC3E}">
        <p14:creationId xmlns:p14="http://schemas.microsoft.com/office/powerpoint/2010/main" val="1152254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ole in the water&#10;&#10;Description automatically generated">
            <a:extLst>
              <a:ext uri="{FF2B5EF4-FFF2-40B4-BE49-F238E27FC236}">
                <a16:creationId xmlns:a16="http://schemas.microsoft.com/office/drawing/2014/main" id="{859C9AB2-963A-CD2E-0D58-8FC855C3DB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70662" y="195216"/>
            <a:ext cx="4850675" cy="6467567"/>
          </a:xfrm>
          <a:prstGeom prst="rect">
            <a:avLst/>
          </a:prstGeom>
        </p:spPr>
      </p:pic>
    </p:spTree>
    <p:extLst>
      <p:ext uri="{BB962C8B-B14F-4D97-AF65-F5344CB8AC3E}">
        <p14:creationId xmlns:p14="http://schemas.microsoft.com/office/powerpoint/2010/main" val="1737507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6" name="Picture 5" descr="A blurry image of a city&#10;&#10;Description automatically generated">
            <a:extLst>
              <a:ext uri="{FF2B5EF4-FFF2-40B4-BE49-F238E27FC236}">
                <a16:creationId xmlns:a16="http://schemas.microsoft.com/office/drawing/2014/main" id="{1F990D74-6DD5-D0BC-2A9D-7439D58F5135}"/>
              </a:ext>
            </a:extLst>
          </p:cNvPr>
          <p:cNvPicPr>
            <a:picLocks noChangeAspect="1"/>
          </p:cNvPicPr>
          <p:nvPr/>
        </p:nvPicPr>
        <p:blipFill>
          <a:blip r:embed="rId3"/>
          <a:stretch>
            <a:fillRect/>
          </a:stretch>
        </p:blipFill>
        <p:spPr>
          <a:xfrm>
            <a:off x="1709737" y="643467"/>
            <a:ext cx="8772525" cy="5848350"/>
          </a:xfrm>
          <a:prstGeom prst="rect">
            <a:avLst/>
          </a:prstGeom>
        </p:spPr>
      </p:pic>
    </p:spTree>
    <p:extLst>
      <p:ext uri="{BB962C8B-B14F-4D97-AF65-F5344CB8AC3E}">
        <p14:creationId xmlns:p14="http://schemas.microsoft.com/office/powerpoint/2010/main" val="12895359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house in the woods&#10;&#10;Description automatically generated with medium confidence">
            <a:extLst>
              <a:ext uri="{FF2B5EF4-FFF2-40B4-BE49-F238E27FC236}">
                <a16:creationId xmlns:a16="http://schemas.microsoft.com/office/drawing/2014/main" id="{9F1585C1-5B60-5741-E0AF-A49203B9D7FF}"/>
              </a:ext>
            </a:extLst>
          </p:cNvPr>
          <p:cNvPicPr>
            <a:picLocks noChangeAspect="1"/>
          </p:cNvPicPr>
          <p:nvPr/>
        </p:nvPicPr>
        <p:blipFill>
          <a:blip r:embed="rId3"/>
          <a:stretch>
            <a:fillRect/>
          </a:stretch>
        </p:blipFill>
        <p:spPr>
          <a:xfrm>
            <a:off x="1453727" y="367937"/>
            <a:ext cx="9284546" cy="6122125"/>
          </a:xfrm>
          <a:prstGeom prst="rect">
            <a:avLst/>
          </a:prstGeom>
        </p:spPr>
      </p:pic>
    </p:spTree>
    <p:extLst>
      <p:ext uri="{BB962C8B-B14F-4D97-AF65-F5344CB8AC3E}">
        <p14:creationId xmlns:p14="http://schemas.microsoft.com/office/powerpoint/2010/main" val="1601336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blurry image of lily pads in a pond&#10;&#10;Description automatically generated">
            <a:extLst>
              <a:ext uri="{FF2B5EF4-FFF2-40B4-BE49-F238E27FC236}">
                <a16:creationId xmlns:a16="http://schemas.microsoft.com/office/drawing/2014/main" id="{3EFCC81D-87B4-E112-997C-C1EC5638C0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000" y="171450"/>
            <a:ext cx="9652000" cy="6515100"/>
          </a:xfrm>
          <a:prstGeom prst="rect">
            <a:avLst/>
          </a:prstGeom>
        </p:spPr>
      </p:pic>
    </p:spTree>
    <p:extLst>
      <p:ext uri="{BB962C8B-B14F-4D97-AF65-F5344CB8AC3E}">
        <p14:creationId xmlns:p14="http://schemas.microsoft.com/office/powerpoint/2010/main" val="1805654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person sitting in a chair with an umbrella&#10;&#10;Description automatically generated">
            <a:extLst>
              <a:ext uri="{FF2B5EF4-FFF2-40B4-BE49-F238E27FC236}">
                <a16:creationId xmlns:a16="http://schemas.microsoft.com/office/drawing/2014/main" id="{CDB7B229-9BD4-0869-146D-F2ECA71C7614}"/>
              </a:ext>
            </a:extLst>
          </p:cNvPr>
          <p:cNvPicPr>
            <a:picLocks noChangeAspect="1"/>
          </p:cNvPicPr>
          <p:nvPr/>
        </p:nvPicPr>
        <p:blipFill>
          <a:blip r:embed="rId3"/>
          <a:stretch>
            <a:fillRect/>
          </a:stretch>
        </p:blipFill>
        <p:spPr>
          <a:xfrm>
            <a:off x="1743619" y="533762"/>
            <a:ext cx="8704762" cy="5790476"/>
          </a:xfrm>
          <a:prstGeom prst="rect">
            <a:avLst/>
          </a:prstGeom>
        </p:spPr>
      </p:pic>
    </p:spTree>
    <p:extLst>
      <p:ext uri="{BB962C8B-B14F-4D97-AF65-F5344CB8AC3E}">
        <p14:creationId xmlns:p14="http://schemas.microsoft.com/office/powerpoint/2010/main" val="10092641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mirrored image of a staircase&#10;&#10;Description automatically generated with medium confidence">
            <a:extLst>
              <a:ext uri="{FF2B5EF4-FFF2-40B4-BE49-F238E27FC236}">
                <a16:creationId xmlns:a16="http://schemas.microsoft.com/office/drawing/2014/main" id="{3C7A271D-216D-757C-BBC5-B7B0522DE2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47987" y="280987"/>
            <a:ext cx="6296025" cy="6296025"/>
          </a:xfrm>
          <a:prstGeom prst="rect">
            <a:avLst/>
          </a:prstGeom>
        </p:spPr>
      </p:pic>
    </p:spTree>
    <p:extLst>
      <p:ext uri="{BB962C8B-B14F-4D97-AF65-F5344CB8AC3E}">
        <p14:creationId xmlns:p14="http://schemas.microsoft.com/office/powerpoint/2010/main" val="2832559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colorful lights in the dark&#10;&#10;Description automatically generated">
            <a:extLst>
              <a:ext uri="{FF2B5EF4-FFF2-40B4-BE49-F238E27FC236}">
                <a16:creationId xmlns:a16="http://schemas.microsoft.com/office/drawing/2014/main" id="{E15FD5B2-56A0-0072-A028-0FF69E69B0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2499" y="183744"/>
            <a:ext cx="9087001" cy="6490512"/>
          </a:xfrm>
          <a:prstGeom prst="rect">
            <a:avLst/>
          </a:prstGeom>
        </p:spPr>
      </p:pic>
    </p:spTree>
    <p:extLst>
      <p:ext uri="{BB962C8B-B14F-4D97-AF65-F5344CB8AC3E}">
        <p14:creationId xmlns:p14="http://schemas.microsoft.com/office/powerpoint/2010/main" val="2296121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person and child posing for a picture&#10;&#10;Description automatically generated">
            <a:extLst>
              <a:ext uri="{FF2B5EF4-FFF2-40B4-BE49-F238E27FC236}">
                <a16:creationId xmlns:a16="http://schemas.microsoft.com/office/drawing/2014/main" id="{D09D9B73-CFB7-6CC3-9437-36BD28EA9C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914"/>
          <a:stretch/>
        </p:blipFill>
        <p:spPr>
          <a:xfrm>
            <a:off x="2729314" y="643467"/>
            <a:ext cx="6733371" cy="5571066"/>
          </a:xfrm>
          <a:prstGeom prst="rect">
            <a:avLst/>
          </a:prstGeom>
        </p:spPr>
      </p:pic>
    </p:spTree>
    <p:extLst>
      <p:ext uri="{BB962C8B-B14F-4D97-AF65-F5344CB8AC3E}">
        <p14:creationId xmlns:p14="http://schemas.microsoft.com/office/powerpoint/2010/main" val="1139775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D657031-5EFF-4D43-BC81-3D83214E6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reflection of a building in the water&#10;&#10;Description automatically generated">
            <a:extLst>
              <a:ext uri="{FF2B5EF4-FFF2-40B4-BE49-F238E27FC236}">
                <a16:creationId xmlns:a16="http://schemas.microsoft.com/office/drawing/2014/main" id="{0AFD14BF-2AA1-F93D-7B3A-2609C107862E}"/>
              </a:ext>
            </a:extLst>
          </p:cNvPr>
          <p:cNvPicPr>
            <a:picLocks noChangeAspect="1"/>
          </p:cNvPicPr>
          <p:nvPr/>
        </p:nvPicPr>
        <p:blipFill>
          <a:blip r:embed="rId2"/>
          <a:stretch>
            <a:fillRect/>
          </a:stretch>
        </p:blipFill>
        <p:spPr>
          <a:xfrm>
            <a:off x="1775291" y="329406"/>
            <a:ext cx="8641418" cy="5768147"/>
          </a:xfrm>
          <a:prstGeom prst="rect">
            <a:avLst/>
          </a:prstGeom>
        </p:spPr>
      </p:pic>
    </p:spTree>
    <p:extLst>
      <p:ext uri="{BB962C8B-B14F-4D97-AF65-F5344CB8AC3E}">
        <p14:creationId xmlns:p14="http://schemas.microsoft.com/office/powerpoint/2010/main" val="8807160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white egg on a blue surface&#10;&#10;Description automatically generated">
            <a:extLst>
              <a:ext uri="{FF2B5EF4-FFF2-40B4-BE49-F238E27FC236}">
                <a16:creationId xmlns:a16="http://schemas.microsoft.com/office/drawing/2014/main" id="{FB0A2A41-1EFF-0F75-68FB-549E4B02769E}"/>
              </a:ext>
            </a:extLst>
          </p:cNvPr>
          <p:cNvPicPr>
            <a:picLocks noChangeAspect="1"/>
          </p:cNvPicPr>
          <p:nvPr/>
        </p:nvPicPr>
        <p:blipFill>
          <a:blip r:embed="rId3"/>
          <a:stretch>
            <a:fillRect/>
          </a:stretch>
        </p:blipFill>
        <p:spPr>
          <a:xfrm>
            <a:off x="1757905" y="548047"/>
            <a:ext cx="8676190" cy="5761905"/>
          </a:xfrm>
          <a:prstGeom prst="rect">
            <a:avLst/>
          </a:prstGeom>
        </p:spPr>
      </p:pic>
    </p:spTree>
    <p:extLst>
      <p:ext uri="{BB962C8B-B14F-4D97-AF65-F5344CB8AC3E}">
        <p14:creationId xmlns:p14="http://schemas.microsoft.com/office/powerpoint/2010/main" val="4074060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close-up of a field of grass&#10;&#10;Description automatically generated">
            <a:extLst>
              <a:ext uri="{FF2B5EF4-FFF2-40B4-BE49-F238E27FC236}">
                <a16:creationId xmlns:a16="http://schemas.microsoft.com/office/drawing/2014/main" id="{D919DC8D-7422-8256-CC6A-C88D608EA899}"/>
              </a:ext>
            </a:extLst>
          </p:cNvPr>
          <p:cNvPicPr>
            <a:picLocks noChangeAspect="1"/>
          </p:cNvPicPr>
          <p:nvPr/>
        </p:nvPicPr>
        <p:blipFill>
          <a:blip r:embed="rId3"/>
          <a:stretch>
            <a:fillRect/>
          </a:stretch>
        </p:blipFill>
        <p:spPr>
          <a:xfrm>
            <a:off x="1748381" y="538524"/>
            <a:ext cx="8695238" cy="5780952"/>
          </a:xfrm>
          <a:prstGeom prst="rect">
            <a:avLst/>
          </a:prstGeom>
        </p:spPr>
      </p:pic>
    </p:spTree>
    <p:extLst>
      <p:ext uri="{BB962C8B-B14F-4D97-AF65-F5344CB8AC3E}">
        <p14:creationId xmlns:p14="http://schemas.microsoft.com/office/powerpoint/2010/main" val="2616983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close up of a stone structure&#10;&#10;Description automatically generated">
            <a:extLst>
              <a:ext uri="{FF2B5EF4-FFF2-40B4-BE49-F238E27FC236}">
                <a16:creationId xmlns:a16="http://schemas.microsoft.com/office/drawing/2014/main" id="{AF49B0B5-2132-0F1E-0332-EF118AC5F0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15740" y="307848"/>
            <a:ext cx="4160520" cy="6242304"/>
          </a:xfrm>
          <a:prstGeom prst="rect">
            <a:avLst/>
          </a:prstGeom>
        </p:spPr>
      </p:pic>
    </p:spTree>
    <p:extLst>
      <p:ext uri="{BB962C8B-B14F-4D97-AF65-F5344CB8AC3E}">
        <p14:creationId xmlns:p14="http://schemas.microsoft.com/office/powerpoint/2010/main" val="8876283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close-up of a person's face&#10;&#10;Description automatically generated">
            <a:extLst>
              <a:ext uri="{FF2B5EF4-FFF2-40B4-BE49-F238E27FC236}">
                <a16:creationId xmlns:a16="http://schemas.microsoft.com/office/drawing/2014/main" id="{46950BA9-8B0A-80E8-FB5F-9EEA315FBB86}"/>
              </a:ext>
            </a:extLst>
          </p:cNvPr>
          <p:cNvPicPr>
            <a:picLocks noChangeAspect="1"/>
          </p:cNvPicPr>
          <p:nvPr/>
        </p:nvPicPr>
        <p:blipFill>
          <a:blip r:embed="rId3"/>
          <a:stretch>
            <a:fillRect/>
          </a:stretch>
        </p:blipFill>
        <p:spPr>
          <a:xfrm>
            <a:off x="3719445" y="463163"/>
            <a:ext cx="4753107" cy="5931671"/>
          </a:xfrm>
          <a:prstGeom prst="rect">
            <a:avLst/>
          </a:prstGeom>
        </p:spPr>
      </p:pic>
    </p:spTree>
    <p:extLst>
      <p:ext uri="{BB962C8B-B14F-4D97-AF65-F5344CB8AC3E}">
        <p14:creationId xmlns:p14="http://schemas.microsoft.com/office/powerpoint/2010/main" val="2960859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643468" y="643467"/>
            <a:ext cx="4010828" cy="5571066"/>
          </a:xfrm>
          <a:prstGeom prst="rect">
            <a:avLst/>
          </a:prstGeom>
        </p:spPr>
      </p:pic>
      <p:pic>
        <p:nvPicPr>
          <p:cNvPr id="4" name="Picture 3" descr="A group of women dancing&#10;&#10;Description automatically generated">
            <a:extLst>
              <a:ext uri="{FF2B5EF4-FFF2-40B4-BE49-F238E27FC236}">
                <a16:creationId xmlns:a16="http://schemas.microsoft.com/office/drawing/2014/main" id="{F236EC12-64A5-3999-8D13-97C3427937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729314" y="643467"/>
            <a:ext cx="6733371" cy="5571066"/>
          </a:xfrm>
          <a:prstGeom prst="rect">
            <a:avLst/>
          </a:prstGeom>
        </p:spPr>
      </p:pic>
    </p:spTree>
    <p:extLst>
      <p:ext uri="{BB962C8B-B14F-4D97-AF65-F5344CB8AC3E}">
        <p14:creationId xmlns:p14="http://schemas.microsoft.com/office/powerpoint/2010/main" val="151830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reflection of a building in a glass window&#10;&#10;Description automatically generated">
            <a:extLst>
              <a:ext uri="{FF2B5EF4-FFF2-40B4-BE49-F238E27FC236}">
                <a16:creationId xmlns:a16="http://schemas.microsoft.com/office/drawing/2014/main" id="{445BF2C0-5423-F593-3326-336CE06DC6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9299" y="540215"/>
            <a:ext cx="4933400" cy="5777567"/>
          </a:xfrm>
          <a:prstGeom prst="rect">
            <a:avLst/>
          </a:prstGeom>
        </p:spPr>
      </p:pic>
    </p:spTree>
    <p:extLst>
      <p:ext uri="{BB962C8B-B14F-4D97-AF65-F5344CB8AC3E}">
        <p14:creationId xmlns:p14="http://schemas.microsoft.com/office/powerpoint/2010/main" val="4166648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group of lights in a dark room&#10;&#10;Description automatically generated">
            <a:extLst>
              <a:ext uri="{FF2B5EF4-FFF2-40B4-BE49-F238E27FC236}">
                <a16:creationId xmlns:a16="http://schemas.microsoft.com/office/drawing/2014/main" id="{B8C248AE-9E6F-5C13-B3C9-44D2084DA6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986" y="372367"/>
            <a:ext cx="10868025" cy="6113264"/>
          </a:xfrm>
          <a:prstGeom prst="rect">
            <a:avLst/>
          </a:prstGeom>
        </p:spPr>
      </p:pic>
    </p:spTree>
    <p:extLst>
      <p:ext uri="{BB962C8B-B14F-4D97-AF65-F5344CB8AC3E}">
        <p14:creationId xmlns:p14="http://schemas.microsoft.com/office/powerpoint/2010/main" val="31638124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tree with pink flowers&#10;&#10;Description automatically generated">
            <a:extLst>
              <a:ext uri="{FF2B5EF4-FFF2-40B4-BE49-F238E27FC236}">
                <a16:creationId xmlns:a16="http://schemas.microsoft.com/office/drawing/2014/main" id="{947FCA00-2CCA-5473-5C80-596B37590FA4}"/>
              </a:ext>
            </a:extLst>
          </p:cNvPr>
          <p:cNvPicPr>
            <a:picLocks noChangeAspect="1"/>
          </p:cNvPicPr>
          <p:nvPr/>
        </p:nvPicPr>
        <p:blipFill>
          <a:blip r:embed="rId3"/>
          <a:stretch>
            <a:fillRect/>
          </a:stretch>
        </p:blipFill>
        <p:spPr>
          <a:xfrm>
            <a:off x="1747836" y="428625"/>
            <a:ext cx="8696325" cy="6000750"/>
          </a:xfrm>
          <a:prstGeom prst="rect">
            <a:avLst/>
          </a:prstGeom>
        </p:spPr>
      </p:pic>
    </p:spTree>
    <p:extLst>
      <p:ext uri="{BB962C8B-B14F-4D97-AF65-F5344CB8AC3E}">
        <p14:creationId xmlns:p14="http://schemas.microsoft.com/office/powerpoint/2010/main" val="18263079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F8869C9-EDD7-4330-BB50-CBD232CA2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mask&#10;&#10;Description automatically generated">
            <a:extLst>
              <a:ext uri="{FF2B5EF4-FFF2-40B4-BE49-F238E27FC236}">
                <a16:creationId xmlns:a16="http://schemas.microsoft.com/office/drawing/2014/main" id="{A3E4A92E-9248-AD78-8637-364F80FE02A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90586" y="643467"/>
            <a:ext cx="4010828" cy="5571066"/>
          </a:xfrm>
          <a:prstGeom prst="rect">
            <a:avLst/>
          </a:prstGeom>
        </p:spPr>
      </p:pic>
    </p:spTree>
    <p:extLst>
      <p:ext uri="{BB962C8B-B14F-4D97-AF65-F5344CB8AC3E}">
        <p14:creationId xmlns:p14="http://schemas.microsoft.com/office/powerpoint/2010/main" val="42798552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group of trees in a forest&#10;&#10;Description automatically generated">
            <a:extLst>
              <a:ext uri="{FF2B5EF4-FFF2-40B4-BE49-F238E27FC236}">
                <a16:creationId xmlns:a16="http://schemas.microsoft.com/office/drawing/2014/main" id="{AD809261-B92D-94B9-384B-D6817678F5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12540" y="643466"/>
            <a:ext cx="8366917" cy="5571067"/>
          </a:xfrm>
          <a:prstGeom prst="rect">
            <a:avLst/>
          </a:prstGeom>
        </p:spPr>
      </p:pic>
    </p:spTree>
    <p:extLst>
      <p:ext uri="{BB962C8B-B14F-4D97-AF65-F5344CB8AC3E}">
        <p14:creationId xmlns:p14="http://schemas.microsoft.com/office/powerpoint/2010/main" val="21953868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building with multiple stairs&#10;&#10;Description automatically generated">
            <a:extLst>
              <a:ext uri="{FF2B5EF4-FFF2-40B4-BE49-F238E27FC236}">
                <a16:creationId xmlns:a16="http://schemas.microsoft.com/office/drawing/2014/main" id="{4C5EB293-4662-4978-EC62-AD7CAF0DDA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1247" y="466724"/>
            <a:ext cx="4189503" cy="5924550"/>
          </a:xfrm>
          <a:prstGeom prst="rect">
            <a:avLst/>
          </a:prstGeom>
        </p:spPr>
      </p:pic>
    </p:spTree>
    <p:extLst>
      <p:ext uri="{BB962C8B-B14F-4D97-AF65-F5344CB8AC3E}">
        <p14:creationId xmlns:p14="http://schemas.microsoft.com/office/powerpoint/2010/main" val="7174444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D291F9-6893-0579-13BA-AC47D1B364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0153" r="29350" b="-1"/>
          <a:stretch/>
        </p:blipFill>
        <p:spPr>
          <a:xfrm>
            <a:off x="4090584" y="643466"/>
            <a:ext cx="4010831" cy="5571067"/>
          </a:xfrm>
          <a:prstGeom prst="rect">
            <a:avLst/>
          </a:prstGeom>
        </p:spPr>
      </p:pic>
      <p:pic>
        <p:nvPicPr>
          <p:cNvPr id="4" name="Picture 3" descr="A person with a butterfly and a butterfly&#10;&#10;Description automatically generated">
            <a:extLst>
              <a:ext uri="{FF2B5EF4-FFF2-40B4-BE49-F238E27FC236}">
                <a16:creationId xmlns:a16="http://schemas.microsoft.com/office/drawing/2014/main" id="{9F0994EA-E77B-21FF-8953-828D5C9DB22F}"/>
              </a:ext>
            </a:extLst>
          </p:cNvPr>
          <p:cNvPicPr>
            <a:picLocks noChangeAspect="1"/>
          </p:cNvPicPr>
          <p:nvPr/>
        </p:nvPicPr>
        <p:blipFill>
          <a:blip r:embed="rId3"/>
          <a:stretch>
            <a:fillRect/>
          </a:stretch>
        </p:blipFill>
        <p:spPr>
          <a:xfrm>
            <a:off x="1143939" y="643466"/>
            <a:ext cx="10302993" cy="5795434"/>
          </a:xfrm>
          <a:prstGeom prst="rect">
            <a:avLst/>
          </a:prstGeom>
        </p:spPr>
      </p:pic>
    </p:spTree>
    <p:extLst>
      <p:ext uri="{BB962C8B-B14F-4D97-AF65-F5344CB8AC3E}">
        <p14:creationId xmlns:p14="http://schemas.microsoft.com/office/powerpoint/2010/main" val="2806852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6F65D-59DB-459C-812A-E954DE5F05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D542F6-3184-4387-BE39-8DA735EB550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117FA41-AE03-4A0A-A9B0-817CABD0947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Ion Boardroom</Template>
  <TotalTime>256</TotalTime>
  <Words>822</Words>
  <Application>Microsoft Office PowerPoint</Application>
  <PresentationFormat>Widescreen</PresentationFormat>
  <Paragraphs>125</Paragraphs>
  <Slides>65</Slides>
  <Notes>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Abadi</vt:lpstr>
      <vt:lpstr>Arial</vt:lpstr>
      <vt:lpstr>Calibri</vt:lpstr>
      <vt:lpstr>Century Gothic</vt:lpstr>
      <vt:lpstr>Open Sans</vt:lpstr>
      <vt:lpstr>Wingdings 3</vt:lpstr>
      <vt:lpstr>Ion Boardroom</vt:lpstr>
      <vt:lpstr>Visual art and Visual literacy</vt:lpstr>
      <vt:lpstr>AGENDA</vt:lpstr>
      <vt:lpstr>Introduction</vt:lpstr>
      <vt:lpstr>Definition: Art</vt:lpstr>
      <vt:lpstr>Definition: Visual Art</vt:lpstr>
      <vt:lpstr>The main focus of visual arts is creative expression through visual means. This means there is communication without the need for words and without the need for the other human senses.</vt:lpstr>
      <vt:lpstr>How do you assess Visual art?</vt:lpstr>
      <vt:lpstr>Definition: Visual literacy</vt:lpstr>
      <vt:lpstr> 3.2 billion images and 720,000 hours of video are shared online daily</vt:lpstr>
      <vt:lpstr>Do you “look” or do you “see?</vt:lpstr>
      <vt:lpstr>Visual language</vt:lpstr>
      <vt:lpstr>Images in the digital era</vt:lpstr>
      <vt:lpstr>Photo manipulation</vt:lpstr>
      <vt:lpstr>Definition: Abstract Art</vt:lpstr>
      <vt:lpstr>Guidelines for assessment</vt:lpstr>
      <vt:lpstr>DISCUSSION</vt:lpstr>
      <vt:lpstr>Some examples</vt:lpstr>
      <vt:lpstr>PowerPoint Presentation</vt:lpstr>
      <vt:lpstr>PowerPoint Presentation</vt:lpstr>
      <vt:lpstr>PowerPoint Presentation</vt:lpstr>
      <vt:lpstr>PowerPoint Presentation</vt:lpstr>
      <vt:lpstr>PowerPoint Presentation</vt:lpstr>
      <vt:lpstr>Steff Hughes   Photography judge and mentor</vt:lpstr>
      <vt:lpstr>It’s your turn to be the judge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assess Abstract and Visual art photographs</dc:title>
  <dc:subject/>
  <dc:creator>Steff Hughes</dc:creator>
  <cp:lastModifiedBy>Steff Hughes</cp:lastModifiedBy>
  <cp:revision>26</cp:revision>
  <dcterms:created xsi:type="dcterms:W3CDTF">2023-11-03T14:03:22Z</dcterms:created>
  <dcterms:modified xsi:type="dcterms:W3CDTF">2025-09-20T06:50:46Z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